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438" r:id="rId3"/>
    <p:sldId id="436" r:id="rId4"/>
    <p:sldId id="440" r:id="rId5"/>
    <p:sldId id="485" r:id="rId6"/>
    <p:sldId id="484" r:id="rId7"/>
    <p:sldId id="482" r:id="rId8"/>
    <p:sldId id="437" r:id="rId9"/>
    <p:sldId id="487" r:id="rId10"/>
    <p:sldId id="488" r:id="rId11"/>
    <p:sldId id="492" r:id="rId12"/>
    <p:sldId id="489" r:id="rId13"/>
    <p:sldId id="486" r:id="rId14"/>
    <p:sldId id="475" r:id="rId15"/>
    <p:sldId id="439" r:id="rId16"/>
    <p:sldId id="491" r:id="rId17"/>
    <p:sldId id="444" r:id="rId18"/>
    <p:sldId id="476" r:id="rId19"/>
    <p:sldId id="478" r:id="rId20"/>
    <p:sldId id="481" r:id="rId21"/>
    <p:sldId id="494" r:id="rId22"/>
    <p:sldId id="497" r:id="rId23"/>
    <p:sldId id="496" r:id="rId24"/>
    <p:sldId id="495" r:id="rId2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81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EF929-A600-47D2-9DB7-165EFFE7B78A}" v="105" dt="2019-09-14T11:52:00.141"/>
    <p1510:client id="{DB76BFB8-7B32-4328-9515-6FA0C9F3429A}" v="1" dt="2019-09-14T12:45:47.8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Crampton" userId="1c230dae8f4a47c0" providerId="LiveId" clId="{DB76BFB8-7B32-4328-9515-6FA0C9F3429A}"/>
    <pc:docChg chg="modSld sldOrd">
      <pc:chgData name="Ray Crampton" userId="1c230dae8f4a47c0" providerId="LiveId" clId="{DB76BFB8-7B32-4328-9515-6FA0C9F3429A}" dt="2019-09-14T12:45:47.802" v="0"/>
      <pc:docMkLst>
        <pc:docMk/>
      </pc:docMkLst>
      <pc:sldChg chg="ord">
        <pc:chgData name="Ray Crampton" userId="1c230dae8f4a47c0" providerId="LiveId" clId="{DB76BFB8-7B32-4328-9515-6FA0C9F3429A}" dt="2019-09-14T12:45:47.802" v="0"/>
        <pc:sldMkLst>
          <pc:docMk/>
          <pc:sldMk cId="1359823736" sldId="491"/>
        </pc:sldMkLst>
      </pc:sldChg>
    </pc:docChg>
  </pc:docChgLst>
  <pc:docChgLst>
    <pc:chgData name="Ray Crampton" userId="1c230dae8f4a47c0" providerId="LiveId" clId="{870EF929-A600-47D2-9DB7-165EFFE7B78A}"/>
    <pc:docChg chg="undo custSel addSld delSld modSld">
      <pc:chgData name="Ray Crampton" userId="1c230dae8f4a47c0" providerId="LiveId" clId="{870EF929-A600-47D2-9DB7-165EFFE7B78A}" dt="2019-09-14T11:52:53.052" v="1434" actId="14100"/>
      <pc:docMkLst>
        <pc:docMk/>
      </pc:docMkLst>
      <pc:sldChg chg="delSp">
        <pc:chgData name="Ray Crampton" userId="1c230dae8f4a47c0" providerId="LiveId" clId="{870EF929-A600-47D2-9DB7-165EFFE7B78A}" dt="2019-09-13T20:27:11.568" v="449" actId="478"/>
        <pc:sldMkLst>
          <pc:docMk/>
          <pc:sldMk cId="3920980053" sldId="481"/>
        </pc:sldMkLst>
        <pc:spChg chg="del">
          <ac:chgData name="Ray Crampton" userId="1c230dae8f4a47c0" providerId="LiveId" clId="{870EF929-A600-47D2-9DB7-165EFFE7B78A}" dt="2019-09-13T20:27:11.568" v="449" actId="478"/>
          <ac:spMkLst>
            <pc:docMk/>
            <pc:sldMk cId="3920980053" sldId="481"/>
            <ac:spMk id="12" creationId="{49FF7480-FFC5-4F1D-8CF6-282E37709233}"/>
          </ac:spMkLst>
        </pc:spChg>
      </pc:sldChg>
      <pc:sldChg chg="modSp">
        <pc:chgData name="Ray Crampton" userId="1c230dae8f4a47c0" providerId="LiveId" clId="{870EF929-A600-47D2-9DB7-165EFFE7B78A}" dt="2019-09-13T20:09:25.148" v="55" actId="20577"/>
        <pc:sldMkLst>
          <pc:docMk/>
          <pc:sldMk cId="2571177342" sldId="484"/>
        </pc:sldMkLst>
        <pc:spChg chg="mod">
          <ac:chgData name="Ray Crampton" userId="1c230dae8f4a47c0" providerId="LiveId" clId="{870EF929-A600-47D2-9DB7-165EFFE7B78A}" dt="2019-09-13T20:09:25.148" v="55" actId="20577"/>
          <ac:spMkLst>
            <pc:docMk/>
            <pc:sldMk cId="2571177342" sldId="484"/>
            <ac:spMk id="11" creationId="{00AB6932-329B-4FB1-BF4E-A48B60064ADF}"/>
          </ac:spMkLst>
        </pc:spChg>
        <pc:cxnChg chg="mod">
          <ac:chgData name="Ray Crampton" userId="1c230dae8f4a47c0" providerId="LiveId" clId="{870EF929-A600-47D2-9DB7-165EFFE7B78A}" dt="2019-09-13T20:09:22.496" v="40" actId="20577"/>
          <ac:cxnSpMkLst>
            <pc:docMk/>
            <pc:sldMk cId="2571177342" sldId="484"/>
            <ac:cxnSpMk id="17" creationId="{FF37E779-8E7D-41AE-A5CF-9745F9569B1A}"/>
          </ac:cxnSpMkLst>
        </pc:cxnChg>
      </pc:sldChg>
      <pc:sldChg chg="modSp">
        <pc:chgData name="Ray Crampton" userId="1c230dae8f4a47c0" providerId="LiveId" clId="{870EF929-A600-47D2-9DB7-165EFFE7B78A}" dt="2019-09-13T20:08:27.732" v="26" actId="6549"/>
        <pc:sldMkLst>
          <pc:docMk/>
          <pc:sldMk cId="4209739245" sldId="485"/>
        </pc:sldMkLst>
        <pc:spChg chg="mod">
          <ac:chgData name="Ray Crampton" userId="1c230dae8f4a47c0" providerId="LiveId" clId="{870EF929-A600-47D2-9DB7-165EFFE7B78A}" dt="2019-09-13T20:08:27.732" v="26" actId="6549"/>
          <ac:spMkLst>
            <pc:docMk/>
            <pc:sldMk cId="4209739245" sldId="485"/>
            <ac:spMk id="2" creationId="{CF561231-B3E3-4100-8EC7-4232913052F7}"/>
          </ac:spMkLst>
        </pc:spChg>
      </pc:sldChg>
      <pc:sldChg chg="del">
        <pc:chgData name="Ray Crampton" userId="1c230dae8f4a47c0" providerId="LiveId" clId="{870EF929-A600-47D2-9DB7-165EFFE7B78A}" dt="2019-09-13T20:26:22.854" v="447" actId="2696"/>
        <pc:sldMkLst>
          <pc:docMk/>
          <pc:sldMk cId="3028972767" sldId="490"/>
        </pc:sldMkLst>
      </pc:sldChg>
      <pc:sldChg chg="addSp delSp modSp">
        <pc:chgData name="Ray Crampton" userId="1c230dae8f4a47c0" providerId="LiveId" clId="{870EF929-A600-47D2-9DB7-165EFFE7B78A}" dt="2019-09-13T20:40:32.132" v="465"/>
        <pc:sldMkLst>
          <pc:docMk/>
          <pc:sldMk cId="1359823736" sldId="491"/>
        </pc:sldMkLst>
        <pc:spChg chg="mod">
          <ac:chgData name="Ray Crampton" userId="1c230dae8f4a47c0" providerId="LiveId" clId="{870EF929-A600-47D2-9DB7-165EFFE7B78A}" dt="2019-09-13T20:20:31.044" v="324" actId="20577"/>
          <ac:spMkLst>
            <pc:docMk/>
            <pc:sldMk cId="1359823736" sldId="491"/>
            <ac:spMk id="2" creationId="{CF561231-B3E3-4100-8EC7-4232913052F7}"/>
          </ac:spMkLst>
        </pc:spChg>
        <pc:spChg chg="add mod">
          <ac:chgData name="Ray Crampton" userId="1c230dae8f4a47c0" providerId="LiveId" clId="{870EF929-A600-47D2-9DB7-165EFFE7B78A}" dt="2019-09-13T20:35:27" v="463" actId="1037"/>
          <ac:spMkLst>
            <pc:docMk/>
            <pc:sldMk cId="1359823736" sldId="491"/>
            <ac:spMk id="8" creationId="{EC4EBAD0-D1A4-4A86-AC16-A62FB11A7F83}"/>
          </ac:spMkLst>
        </pc:spChg>
        <pc:spChg chg="del">
          <ac:chgData name="Ray Crampton" userId="1c230dae8f4a47c0" providerId="LiveId" clId="{870EF929-A600-47D2-9DB7-165EFFE7B78A}" dt="2019-09-13T20:24:55.814" v="426" actId="478"/>
          <ac:spMkLst>
            <pc:docMk/>
            <pc:sldMk cId="1359823736" sldId="491"/>
            <ac:spMk id="12" creationId="{49FF7480-FFC5-4F1D-8CF6-282E37709233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7" creationId="{C050C02C-8DE8-4A54-AA06-1F54182AE8DF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23" creationId="{BE04ACAF-3928-4CA2-8555-F8C6BD66F549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24" creationId="{264B1A65-5294-4BC5-AED0-543440BC69F0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1" creationId="{E8428B68-5DC0-4865-BDD9-07F8900C707F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2" creationId="{D902C798-26BC-4070-80C9-6E343E0AC478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3" creationId="{ED30BDF1-58CB-4725-A7EA-EECE6884A070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5" creationId="{FC4218DF-DBAE-4E9C-9380-12AEF1F6AC85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6" creationId="{860D7F76-1E33-4188-8BCA-FA5D733E1C85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7" creationId="{7850D050-E9E2-4E25-8F18-C8E074F9E8A8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38" creationId="{A6CCA2C8-C4C0-443E-8FE4-D828C6131124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59" creationId="{DC5D82AF-6873-4525-8F12-80C3B74D0CEA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67" creationId="{7BBB6283-4B86-48F1-9100-0BCED86C3DF1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78" creationId="{50B9BEAB-C28C-4A01-BEB6-3931D2EFF7DB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79" creationId="{2C086704-62AE-4FE6-842E-D67E296C65DB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1" creationId="{C6BB080A-A903-4DE7-A6E7-CC8F2824986C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2" creationId="{C048EC46-DE1F-468E-A0A4-FD5859A68CC9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3" creationId="{D0683108-21C0-443A-880C-0267A29E7563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4" creationId="{2EF27BF8-2DC3-4695-B927-BB7B22D1617E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5" creationId="{C9D020F2-B2F2-4662-957B-B0A95874D839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6" creationId="{24892DD2-E3BC-467E-B9C2-A534AECDDC4A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7" creationId="{6F37ECE8-9FFE-4F15-AFDF-E9A4B7038DC7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99" creationId="{165F4681-C693-4B66-8793-6DD1B28C2B4A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0" creationId="{C12A9C94-876C-40AB-B2D1-89BC99977052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1" creationId="{80730BD9-48B2-4E79-9CA1-DB867E43CC73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2" creationId="{D949F490-AD0B-4BCA-8CDB-542409E1D400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3" creationId="{E8A0F115-D447-4C02-B48F-345DEC65CED8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4" creationId="{A55D3A9D-3106-4F5C-83DB-EEB5AE5E7953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5" creationId="{3A4D340A-AE1A-4E2E-9A74-0F6657FA28A2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07" creationId="{1D608B64-C3A4-4823-BC6D-9BAA4B8A50D0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19" creationId="{52E2C95F-C5E9-4FB7-BEE2-0F2ABA84F9BE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20" creationId="{15551D85-A634-48F4-ABE9-C6A51261A510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21" creationId="{7DA0364E-E541-4699-BE8F-70A120D8318F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23" creationId="{A7C31A80-64B4-4D76-9BE5-FD2B0F8D73A5}"/>
          </ac:spMkLst>
        </pc:spChg>
        <pc:spChg chg="add del">
          <ac:chgData name="Ray Crampton" userId="1c230dae8f4a47c0" providerId="LiveId" clId="{870EF929-A600-47D2-9DB7-165EFFE7B78A}" dt="2019-09-13T20:40:32.132" v="465"/>
          <ac:spMkLst>
            <pc:docMk/>
            <pc:sldMk cId="1359823736" sldId="491"/>
            <ac:spMk id="124" creationId="{7FA28B16-E1C4-46E1-8C90-2FF8AACCC815}"/>
          </ac:spMkLst>
        </pc:s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19" creationId="{7A3E8554-75E1-492A-9C1B-ED8982186444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27" creationId="{C4ADEFFA-0A81-4BB3-8D85-1C4967ACD2FC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40" creationId="{35EE71F8-B258-4A7D-8B44-56CB2FD76ED3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50" creationId="{6712BA5B-5F13-4D4F-9B6A-7A875F1104CD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60" creationId="{AC2D0408-0664-4AC6-80D1-EB1C9E3D0DAC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68" creationId="{8D5CA8CD-9D74-4747-B7CB-B2C846EA2103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80" creationId="{AF789F6D-9D1B-43E3-91D0-49EC4BBEE528}"/>
          </ac:grpSpMkLst>
        </pc:grpChg>
        <pc:grpChg chg="add del">
          <ac:chgData name="Ray Crampton" userId="1c230dae8f4a47c0" providerId="LiveId" clId="{870EF929-A600-47D2-9DB7-165EFFE7B78A}" dt="2019-09-13T20:40:32.132" v="465"/>
          <ac:grpSpMkLst>
            <pc:docMk/>
            <pc:sldMk cId="1359823736" sldId="491"/>
            <ac:grpSpMk id="108" creationId="{D075C9FF-23EB-4B11-B2F7-A2AE977CF5D0}"/>
          </ac:grpSpMkLst>
        </pc:grpChg>
        <pc:picChg chg="add mod modCrop">
          <ac:chgData name="Ray Crampton" userId="1c230dae8f4a47c0" providerId="LiveId" clId="{870EF929-A600-47D2-9DB7-165EFFE7B78A}" dt="2019-09-13T20:26:05.561" v="442" actId="14100"/>
          <ac:picMkLst>
            <pc:docMk/>
            <pc:sldMk cId="1359823736" sldId="491"/>
            <ac:picMk id="5" creationId="{E05D34AB-8F41-4D07-890F-8E8F3D9B26FA}"/>
          </ac:picMkLst>
        </pc:picChg>
        <pc:picChg chg="del">
          <ac:chgData name="Ray Crampton" userId="1c230dae8f4a47c0" providerId="LiveId" clId="{870EF929-A600-47D2-9DB7-165EFFE7B78A}" dt="2019-09-13T20:20:34.432" v="325" actId="478"/>
          <ac:picMkLst>
            <pc:docMk/>
            <pc:sldMk cId="1359823736" sldId="491"/>
            <ac:picMk id="6" creationId="{FDFF26F0-40B4-44DF-9905-043418F942D2}"/>
          </ac:picMkLst>
        </pc:picChg>
        <pc:picChg chg="add mod">
          <ac:chgData name="Ray Crampton" userId="1c230dae8f4a47c0" providerId="LiveId" clId="{870EF929-A600-47D2-9DB7-165EFFE7B78A}" dt="2019-09-13T20:25:52.772" v="437" actId="1076"/>
          <ac:picMkLst>
            <pc:docMk/>
            <pc:sldMk cId="1359823736" sldId="491"/>
            <ac:picMk id="7" creationId="{8080B844-9144-43C0-8D08-D3274DE80700}"/>
          </ac:picMkLst>
        </pc:picChg>
        <pc:picChg chg="add mod modCrop">
          <ac:chgData name="Ray Crampton" userId="1c230dae8f4a47c0" providerId="LiveId" clId="{870EF929-A600-47D2-9DB7-165EFFE7B78A}" dt="2019-09-13T20:26:09.241" v="444" actId="1076"/>
          <ac:picMkLst>
            <pc:docMk/>
            <pc:sldMk cId="1359823736" sldId="491"/>
            <ac:picMk id="10" creationId="{72C1D246-201F-4E71-AC2C-B127919D944D}"/>
          </ac:picMkLst>
        </pc:picChg>
        <pc:picChg chg="add mod">
          <ac:chgData name="Ray Crampton" userId="1c230dae8f4a47c0" providerId="LiveId" clId="{870EF929-A600-47D2-9DB7-165EFFE7B78A}" dt="2019-09-13T20:26:16.503" v="446" actId="14100"/>
          <ac:picMkLst>
            <pc:docMk/>
            <pc:sldMk cId="1359823736" sldId="491"/>
            <ac:picMk id="13" creationId="{96991B78-3716-4784-969B-9AC709A6CFB7}"/>
          </ac:picMkLst>
        </pc:picChg>
        <pc:picChg chg="add mod modCrop">
          <ac:chgData name="Ray Crampton" userId="1c230dae8f4a47c0" providerId="LiveId" clId="{870EF929-A600-47D2-9DB7-165EFFE7B78A}" dt="2019-09-13T20:25:57.981" v="440" actId="1076"/>
          <ac:picMkLst>
            <pc:docMk/>
            <pc:sldMk cId="1359823736" sldId="491"/>
            <ac:picMk id="15" creationId="{6CC7BD13-E55C-4929-AB27-63AB5D5F4EC3}"/>
          </ac:picMkLst>
        </pc:pic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6" creationId="{3BF0C3E8-CDFB-498F-80D7-54F5D7F2C1E2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8" creationId="{D4C7E0C5-0E4A-475A-B28B-18E17F9C8A8C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25" creationId="{C803D1CD-441E-473F-9592-96A492713EA1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26" creationId="{7F154508-5FB4-4A23-87B0-010A5C7EF013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34" creationId="{363F71D7-9B7D-495B-8D0E-D3B03A3962A7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39" creationId="{F8FDAF86-121E-4AA3-9020-B64F809103A7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49" creationId="{F658A0C1-D8E2-40A8-A843-7E62A80AF7B7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65" creationId="{5E528772-D6CD-4D4A-96BE-A28427BCED10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66" creationId="{A9A133CA-0FF9-43E6-BF58-34B40E60DFDB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77" creationId="{D9331962-AC9C-4EC5-A3DC-834F3188CCB8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89" creationId="{1E045762-126B-4547-9CBC-6712FDF7E179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90" creationId="{B860ECBE-9177-4B5F-AB93-4262D0731732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98" creationId="{D7AE0898-B5FC-4A93-BE0A-B75BB29151B6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06" creationId="{DC2DE8F3-EA3C-4290-8CE9-4F1D6289DAA8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17" creationId="{1F4EDB83-599E-418C-8EA5-E1433435C1A9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18" creationId="{B43C4114-C214-4F74-A519-F325CF6DCDF8}"/>
          </ac:cxnSpMkLst>
        </pc:cxnChg>
        <pc:cxnChg chg="add del">
          <ac:chgData name="Ray Crampton" userId="1c230dae8f4a47c0" providerId="LiveId" clId="{870EF929-A600-47D2-9DB7-165EFFE7B78A}" dt="2019-09-13T20:40:32.132" v="465"/>
          <ac:cxnSpMkLst>
            <pc:docMk/>
            <pc:sldMk cId="1359823736" sldId="491"/>
            <ac:cxnSpMk id="122" creationId="{C40BD493-3D1E-4738-894A-4474DB6827C5}"/>
          </ac:cxnSpMkLst>
        </pc:cxnChg>
      </pc:sldChg>
      <pc:sldChg chg="addSp delSp modSp add">
        <pc:chgData name="Ray Crampton" userId="1c230dae8f4a47c0" providerId="LiveId" clId="{870EF929-A600-47D2-9DB7-165EFFE7B78A}" dt="2019-09-13T20:19:05.937" v="289" actId="1076"/>
        <pc:sldMkLst>
          <pc:docMk/>
          <pc:sldMk cId="3566277356" sldId="492"/>
        </pc:sldMkLst>
        <pc:spChg chg="mod">
          <ac:chgData name="Ray Crampton" userId="1c230dae8f4a47c0" providerId="LiveId" clId="{870EF929-A600-47D2-9DB7-165EFFE7B78A}" dt="2019-09-13T20:13:08.008" v="63" actId="20577"/>
          <ac:spMkLst>
            <pc:docMk/>
            <pc:sldMk cId="3566277356" sldId="492"/>
            <ac:spMk id="2" creationId="{CF561231-B3E3-4100-8EC7-4232913052F7}"/>
          </ac:spMkLst>
        </pc:spChg>
        <pc:spChg chg="del">
          <ac:chgData name="Ray Crampton" userId="1c230dae8f4a47c0" providerId="LiveId" clId="{870EF929-A600-47D2-9DB7-165EFFE7B78A}" dt="2019-09-13T20:15:21.499" v="98" actId="478"/>
          <ac:spMkLst>
            <pc:docMk/>
            <pc:sldMk cId="3566277356" sldId="492"/>
            <ac:spMk id="15" creationId="{6B39CF36-78B0-451E-BB1C-26E324CC56F4}"/>
          </ac:spMkLst>
        </pc:spChg>
        <pc:spChg chg="add mod">
          <ac:chgData name="Ray Crampton" userId="1c230dae8f4a47c0" providerId="LiveId" clId="{870EF929-A600-47D2-9DB7-165EFFE7B78A}" dt="2019-09-13T20:17:00.191" v="174" actId="1076"/>
          <ac:spMkLst>
            <pc:docMk/>
            <pc:sldMk cId="3566277356" sldId="492"/>
            <ac:spMk id="16" creationId="{0983CF6B-90BC-4D2A-9765-2FD6B1B55011}"/>
          </ac:spMkLst>
        </pc:spChg>
        <pc:spChg chg="add mod">
          <ac:chgData name="Ray Crampton" userId="1c230dae8f4a47c0" providerId="LiveId" clId="{870EF929-A600-47D2-9DB7-165EFFE7B78A}" dt="2019-09-13T20:17:00.191" v="174" actId="1076"/>
          <ac:spMkLst>
            <pc:docMk/>
            <pc:sldMk cId="3566277356" sldId="492"/>
            <ac:spMk id="20" creationId="{8A15F556-3A38-4232-AC03-64FAD8B8BDE3}"/>
          </ac:spMkLst>
        </pc:spChg>
        <pc:spChg chg="add mod">
          <ac:chgData name="Ray Crampton" userId="1c230dae8f4a47c0" providerId="LiveId" clId="{870EF929-A600-47D2-9DB7-165EFFE7B78A}" dt="2019-09-13T20:18:09.894" v="190" actId="1037"/>
          <ac:spMkLst>
            <pc:docMk/>
            <pc:sldMk cId="3566277356" sldId="492"/>
            <ac:spMk id="24" creationId="{EFF5D23F-D1FB-4ADD-B6C5-5B772A521040}"/>
          </ac:spMkLst>
        </pc:spChg>
        <pc:spChg chg="add mod">
          <ac:chgData name="Ray Crampton" userId="1c230dae8f4a47c0" providerId="LiveId" clId="{870EF929-A600-47D2-9DB7-165EFFE7B78A}" dt="2019-09-13T20:18:18.139" v="195" actId="1035"/>
          <ac:spMkLst>
            <pc:docMk/>
            <pc:sldMk cId="3566277356" sldId="492"/>
            <ac:spMk id="25" creationId="{01C29CE4-EFA8-4141-B583-8C7B9BBC643D}"/>
          </ac:spMkLst>
        </pc:spChg>
        <pc:spChg chg="add mod">
          <ac:chgData name="Ray Crampton" userId="1c230dae8f4a47c0" providerId="LiveId" clId="{870EF929-A600-47D2-9DB7-165EFFE7B78A}" dt="2019-09-13T20:18:24.669" v="204" actId="1035"/>
          <ac:spMkLst>
            <pc:docMk/>
            <pc:sldMk cId="3566277356" sldId="492"/>
            <ac:spMk id="26" creationId="{6A05B4B0-FB66-4B5F-806E-5DE1084C4FA6}"/>
          </ac:spMkLst>
        </pc:spChg>
        <pc:spChg chg="add mod">
          <ac:chgData name="Ray Crampton" userId="1c230dae8f4a47c0" providerId="LiveId" clId="{870EF929-A600-47D2-9DB7-165EFFE7B78A}" dt="2019-09-13T20:18:30.902" v="211" actId="1036"/>
          <ac:spMkLst>
            <pc:docMk/>
            <pc:sldMk cId="3566277356" sldId="492"/>
            <ac:spMk id="27" creationId="{88237B4F-05D9-444B-A7B8-9FBDDB4F4155}"/>
          </ac:spMkLst>
        </pc:spChg>
        <pc:spChg chg="add mod">
          <ac:chgData name="Ray Crampton" userId="1c230dae8f4a47c0" providerId="LiveId" clId="{870EF929-A600-47D2-9DB7-165EFFE7B78A}" dt="2019-09-13T20:18:39.717" v="213" actId="1076"/>
          <ac:spMkLst>
            <pc:docMk/>
            <pc:sldMk cId="3566277356" sldId="492"/>
            <ac:spMk id="28" creationId="{0167E17B-D212-4DB8-BCE3-B16B54750A77}"/>
          </ac:spMkLst>
        </pc:spChg>
        <pc:spChg chg="add mod">
          <ac:chgData name="Ray Crampton" userId="1c230dae8f4a47c0" providerId="LiveId" clId="{870EF929-A600-47D2-9DB7-165EFFE7B78A}" dt="2019-09-13T20:18:43.768" v="222" actId="1035"/>
          <ac:spMkLst>
            <pc:docMk/>
            <pc:sldMk cId="3566277356" sldId="492"/>
            <ac:spMk id="29" creationId="{B3B9D243-E2F7-4876-B716-87B0DB04F9BB}"/>
          </ac:spMkLst>
        </pc:spChg>
        <pc:spChg chg="add mod">
          <ac:chgData name="Ray Crampton" userId="1c230dae8f4a47c0" providerId="LiveId" clId="{870EF929-A600-47D2-9DB7-165EFFE7B78A}" dt="2019-09-13T20:18:47.682" v="245" actId="1035"/>
          <ac:spMkLst>
            <pc:docMk/>
            <pc:sldMk cId="3566277356" sldId="492"/>
            <ac:spMk id="30" creationId="{A615001E-DD0C-4999-BB3A-09036C4177B6}"/>
          </ac:spMkLst>
        </pc:spChg>
        <pc:spChg chg="add mod">
          <ac:chgData name="Ray Crampton" userId="1c230dae8f4a47c0" providerId="LiveId" clId="{870EF929-A600-47D2-9DB7-165EFFE7B78A}" dt="2019-09-13T20:18:57.236" v="288" actId="1036"/>
          <ac:spMkLst>
            <pc:docMk/>
            <pc:sldMk cId="3566277356" sldId="492"/>
            <ac:spMk id="31" creationId="{14E7E6A5-B34D-4AB7-BA58-DB1AB078B0D5}"/>
          </ac:spMkLst>
        </pc:spChg>
        <pc:graphicFrameChg chg="add del mod">
          <ac:chgData name="Ray Crampton" userId="1c230dae8f4a47c0" providerId="LiveId" clId="{870EF929-A600-47D2-9DB7-165EFFE7B78A}" dt="2019-09-13T20:13:21.058" v="69" actId="478"/>
          <ac:graphicFrameMkLst>
            <pc:docMk/>
            <pc:sldMk cId="3566277356" sldId="492"/>
            <ac:graphicFrameMk id="4" creationId="{6D8CD02D-7747-4A18-AD6F-599CCB92A01E}"/>
          </ac:graphicFrameMkLst>
        </pc:graphicFrameChg>
        <pc:graphicFrameChg chg="add del mod">
          <ac:chgData name="Ray Crampton" userId="1c230dae8f4a47c0" providerId="LiveId" clId="{870EF929-A600-47D2-9DB7-165EFFE7B78A}" dt="2019-09-13T20:13:25.495" v="71"/>
          <ac:graphicFrameMkLst>
            <pc:docMk/>
            <pc:sldMk cId="3566277356" sldId="492"/>
            <ac:graphicFrameMk id="5" creationId="{2BCC356A-BCB6-408C-B5EB-F61CDED826C9}"/>
          </ac:graphicFrameMkLst>
        </pc:graphicFrameChg>
        <pc:picChg chg="del">
          <ac:chgData name="Ray Crampton" userId="1c230dae8f4a47c0" providerId="LiveId" clId="{870EF929-A600-47D2-9DB7-165EFFE7B78A}" dt="2019-09-13T20:13:09.959" v="64" actId="478"/>
          <ac:picMkLst>
            <pc:docMk/>
            <pc:sldMk cId="3566277356" sldId="492"/>
            <ac:picMk id="6" creationId="{6300D78C-65CB-4CE4-ACC7-3A7729B50114}"/>
          </ac:picMkLst>
        </pc:picChg>
        <pc:picChg chg="add mod">
          <ac:chgData name="Ray Crampton" userId="1c230dae8f4a47c0" providerId="LiveId" clId="{870EF929-A600-47D2-9DB7-165EFFE7B78A}" dt="2019-09-13T20:17:00.191" v="174" actId="1076"/>
          <ac:picMkLst>
            <pc:docMk/>
            <pc:sldMk cId="3566277356" sldId="492"/>
            <ac:picMk id="7" creationId="{673C7273-35DD-4184-AC5F-C4B7A05E0180}"/>
          </ac:picMkLst>
        </pc:picChg>
        <pc:picChg chg="add mod modCrop">
          <ac:chgData name="Ray Crampton" userId="1c230dae8f4a47c0" providerId="LiveId" clId="{870EF929-A600-47D2-9DB7-165EFFE7B78A}" dt="2019-09-13T20:17:00.191" v="174" actId="1076"/>
          <ac:picMkLst>
            <pc:docMk/>
            <pc:sldMk cId="3566277356" sldId="492"/>
            <ac:picMk id="9" creationId="{0C2083EC-BF9B-4543-A013-60C4B2F9B14D}"/>
          </ac:picMkLst>
        </pc:picChg>
        <pc:picChg chg="add mod">
          <ac:chgData name="Ray Crampton" userId="1c230dae8f4a47c0" providerId="LiveId" clId="{870EF929-A600-47D2-9DB7-165EFFE7B78A}" dt="2019-09-13T20:19:05.937" v="289" actId="1076"/>
          <ac:picMkLst>
            <pc:docMk/>
            <pc:sldMk cId="3566277356" sldId="492"/>
            <ac:picMk id="14" creationId="{57E7E4E3-3EFB-4B1B-93CB-37A35EC6D220}"/>
          </ac:picMkLst>
        </pc:picChg>
        <pc:picChg chg="del">
          <ac:chgData name="Ray Crampton" userId="1c230dae8f4a47c0" providerId="LiveId" clId="{870EF929-A600-47D2-9DB7-165EFFE7B78A}" dt="2019-09-13T20:15:13.928" v="94" actId="478"/>
          <ac:picMkLst>
            <pc:docMk/>
            <pc:sldMk cId="3566277356" sldId="492"/>
            <ac:picMk id="6146" creationId="{B2C854A4-2151-462F-B14C-B68DD674FE40}"/>
          </ac:picMkLst>
        </pc:picChg>
        <pc:picChg chg="del">
          <ac:chgData name="Ray Crampton" userId="1c230dae8f4a47c0" providerId="LiveId" clId="{870EF929-A600-47D2-9DB7-165EFFE7B78A}" dt="2019-09-13T20:15:13.422" v="93" actId="478"/>
          <ac:picMkLst>
            <pc:docMk/>
            <pc:sldMk cId="3566277356" sldId="492"/>
            <ac:picMk id="6148" creationId="{71336A8B-DFD0-4BAB-B4FE-D46027CEC6DD}"/>
          </ac:picMkLst>
        </pc:picChg>
        <pc:picChg chg="del">
          <ac:chgData name="Ray Crampton" userId="1c230dae8f4a47c0" providerId="LiveId" clId="{870EF929-A600-47D2-9DB7-165EFFE7B78A}" dt="2019-09-13T20:15:12.365" v="91" actId="478"/>
          <ac:picMkLst>
            <pc:docMk/>
            <pc:sldMk cId="3566277356" sldId="492"/>
            <ac:picMk id="6152" creationId="{D8D393C4-38E5-4D9B-AA3F-621259B63D2C}"/>
          </ac:picMkLst>
        </pc:picChg>
        <pc:picChg chg="del">
          <ac:chgData name="Ray Crampton" userId="1c230dae8f4a47c0" providerId="LiveId" clId="{870EF929-A600-47D2-9DB7-165EFFE7B78A}" dt="2019-09-13T20:15:12.881" v="92" actId="478"/>
          <ac:picMkLst>
            <pc:docMk/>
            <pc:sldMk cId="3566277356" sldId="492"/>
            <ac:picMk id="6154" creationId="{9701DE72-CFA8-42F6-AFDA-4A2863E2DF26}"/>
          </ac:picMkLst>
        </pc:picChg>
        <pc:cxnChg chg="add mod">
          <ac:chgData name="Ray Crampton" userId="1c230dae8f4a47c0" providerId="LiveId" clId="{870EF929-A600-47D2-9DB7-165EFFE7B78A}" dt="2019-09-13T20:17:00.191" v="174" actId="1076"/>
          <ac:cxnSpMkLst>
            <pc:docMk/>
            <pc:sldMk cId="3566277356" sldId="492"/>
            <ac:cxnSpMk id="17" creationId="{93BCEA9F-2E3A-4F3D-BD9D-A0532C871F86}"/>
          </ac:cxnSpMkLst>
        </pc:cxnChg>
        <pc:cxnChg chg="add mod">
          <ac:chgData name="Ray Crampton" userId="1c230dae8f4a47c0" providerId="LiveId" clId="{870EF929-A600-47D2-9DB7-165EFFE7B78A}" dt="2019-09-13T20:17:00.191" v="174" actId="1076"/>
          <ac:cxnSpMkLst>
            <pc:docMk/>
            <pc:sldMk cId="3566277356" sldId="492"/>
            <ac:cxnSpMk id="21" creationId="{315DDE71-D345-4928-84FD-6FE29A6A7D7E}"/>
          </ac:cxnSpMkLst>
        </pc:cxnChg>
      </pc:sldChg>
      <pc:sldChg chg="add del">
        <pc:chgData name="Ray Crampton" userId="1c230dae8f4a47c0" providerId="LiveId" clId="{870EF929-A600-47D2-9DB7-165EFFE7B78A}" dt="2019-09-13T20:27:17.421" v="451" actId="2696"/>
        <pc:sldMkLst>
          <pc:docMk/>
          <pc:sldMk cId="3342929334" sldId="493"/>
        </pc:sldMkLst>
      </pc:sldChg>
      <pc:sldChg chg="add del">
        <pc:chgData name="Ray Crampton" userId="1c230dae8f4a47c0" providerId="LiveId" clId="{870EF929-A600-47D2-9DB7-165EFFE7B78A}" dt="2019-09-13T20:13:11.560" v="66"/>
        <pc:sldMkLst>
          <pc:docMk/>
          <pc:sldMk cId="4252057122" sldId="493"/>
        </pc:sldMkLst>
      </pc:sldChg>
      <pc:sldChg chg="addSp delSp modSp add">
        <pc:chgData name="Ray Crampton" userId="1c230dae8f4a47c0" providerId="LiveId" clId="{870EF929-A600-47D2-9DB7-165EFFE7B78A}" dt="2019-09-14T11:51:41.059" v="1389" actId="113"/>
        <pc:sldMkLst>
          <pc:docMk/>
          <pc:sldMk cId="2655862209" sldId="494"/>
        </pc:sldMkLst>
        <pc:spChg chg="mod">
          <ac:chgData name="Ray Crampton" userId="1c230dae8f4a47c0" providerId="LiveId" clId="{870EF929-A600-47D2-9DB7-165EFFE7B78A}" dt="2019-09-14T11:51:41.059" v="1389" actId="113"/>
          <ac:spMkLst>
            <pc:docMk/>
            <pc:sldMk cId="2655862209" sldId="494"/>
            <ac:spMk id="23" creationId="{C75A9837-5357-408E-BF86-091328433692}"/>
          </ac:spMkLst>
        </pc:spChg>
        <pc:cxnChg chg="add del">
          <ac:chgData name="Ray Crampton" userId="1c230dae8f4a47c0" providerId="LiveId" clId="{870EF929-A600-47D2-9DB7-165EFFE7B78A}" dt="2019-09-14T11:51:39.542" v="1388"/>
          <ac:cxnSpMkLst>
            <pc:docMk/>
            <pc:sldMk cId="2655862209" sldId="494"/>
            <ac:cxnSpMk id="114" creationId="{CD84D778-290D-49D5-939A-30599148971B}"/>
          </ac:cxnSpMkLst>
        </pc:cxnChg>
      </pc:sldChg>
      <pc:sldChg chg="addSp delSp modSp add">
        <pc:chgData name="Ray Crampton" userId="1c230dae8f4a47c0" providerId="LiveId" clId="{870EF929-A600-47D2-9DB7-165EFFE7B78A}" dt="2019-09-13T20:41:50.464" v="470"/>
        <pc:sldMkLst>
          <pc:docMk/>
          <pc:sldMk cId="3194724855" sldId="495"/>
        </pc:sldMkLst>
        <pc:spChg chg="del mod">
          <ac:chgData name="Ray Crampton" userId="1c230dae8f4a47c0" providerId="LiveId" clId="{870EF929-A600-47D2-9DB7-165EFFE7B78A}" dt="2019-09-13T20:40:37.299" v="468" actId="478"/>
          <ac:spMkLst>
            <pc:docMk/>
            <pc:sldMk cId="3194724855" sldId="495"/>
            <ac:spMk id="2" creationId="{CF561231-B3E3-4100-8EC7-4232913052F7}"/>
          </ac:spMkLst>
        </pc:spChg>
        <pc:spChg chg="del">
          <ac:chgData name="Ray Crampton" userId="1c230dae8f4a47c0" providerId="LiveId" clId="{870EF929-A600-47D2-9DB7-165EFFE7B78A}" dt="2019-09-13T20:41:45.796" v="469" actId="478"/>
          <ac:spMkLst>
            <pc:docMk/>
            <pc:sldMk cId="3194724855" sldId="495"/>
            <ac:spMk id="3" creationId="{E61016F0-941E-46ED-AA74-DBF990478296}"/>
          </ac:spMkLst>
        </pc:spChg>
        <pc:spChg chg="del">
          <ac:chgData name="Ray Crampton" userId="1c230dae8f4a47c0" providerId="LiveId" clId="{870EF929-A600-47D2-9DB7-165EFFE7B78A}" dt="2019-09-13T20:41:45.796" v="469" actId="478"/>
          <ac:spMkLst>
            <pc:docMk/>
            <pc:sldMk cId="3194724855" sldId="495"/>
            <ac:spMk id="8" creationId="{EC4EBAD0-D1A4-4A86-AC16-A62FB11A7F83}"/>
          </ac:spMkLst>
        </pc:spChg>
        <pc:picChg chg="del">
          <ac:chgData name="Ray Crampton" userId="1c230dae8f4a47c0" providerId="LiveId" clId="{870EF929-A600-47D2-9DB7-165EFFE7B78A}" dt="2019-09-13T20:41:45.796" v="469" actId="478"/>
          <ac:picMkLst>
            <pc:docMk/>
            <pc:sldMk cId="3194724855" sldId="495"/>
            <ac:picMk id="5" creationId="{E05D34AB-8F41-4D07-890F-8E8F3D9B26FA}"/>
          </ac:picMkLst>
        </pc:picChg>
        <pc:picChg chg="del">
          <ac:chgData name="Ray Crampton" userId="1c230dae8f4a47c0" providerId="LiveId" clId="{870EF929-A600-47D2-9DB7-165EFFE7B78A}" dt="2019-09-13T20:41:45.796" v="469" actId="478"/>
          <ac:picMkLst>
            <pc:docMk/>
            <pc:sldMk cId="3194724855" sldId="495"/>
            <ac:picMk id="7" creationId="{8080B844-9144-43C0-8D08-D3274DE80700}"/>
          </ac:picMkLst>
        </pc:picChg>
        <pc:picChg chg="del">
          <ac:chgData name="Ray Crampton" userId="1c230dae8f4a47c0" providerId="LiveId" clId="{870EF929-A600-47D2-9DB7-165EFFE7B78A}" dt="2019-09-13T20:41:45.796" v="469" actId="478"/>
          <ac:picMkLst>
            <pc:docMk/>
            <pc:sldMk cId="3194724855" sldId="495"/>
            <ac:picMk id="10" creationId="{72C1D246-201F-4E71-AC2C-B127919D944D}"/>
          </ac:picMkLst>
        </pc:picChg>
        <pc:picChg chg="del">
          <ac:chgData name="Ray Crampton" userId="1c230dae8f4a47c0" providerId="LiveId" clId="{870EF929-A600-47D2-9DB7-165EFFE7B78A}" dt="2019-09-13T20:41:45.796" v="469" actId="478"/>
          <ac:picMkLst>
            <pc:docMk/>
            <pc:sldMk cId="3194724855" sldId="495"/>
            <ac:picMk id="13" creationId="{96991B78-3716-4784-969B-9AC709A6CFB7}"/>
          </ac:picMkLst>
        </pc:picChg>
        <pc:picChg chg="del">
          <ac:chgData name="Ray Crampton" userId="1c230dae8f4a47c0" providerId="LiveId" clId="{870EF929-A600-47D2-9DB7-165EFFE7B78A}" dt="2019-09-13T20:41:45.796" v="469" actId="478"/>
          <ac:picMkLst>
            <pc:docMk/>
            <pc:sldMk cId="3194724855" sldId="495"/>
            <ac:picMk id="15" creationId="{6CC7BD13-E55C-4929-AB27-63AB5D5F4EC3}"/>
          </ac:picMkLst>
        </pc:picChg>
        <pc:picChg chg="add">
          <ac:chgData name="Ray Crampton" userId="1c230dae8f4a47c0" providerId="LiveId" clId="{870EF929-A600-47D2-9DB7-165EFFE7B78A}" dt="2019-09-13T20:41:50.464" v="470"/>
          <ac:picMkLst>
            <pc:docMk/>
            <pc:sldMk cId="3194724855" sldId="495"/>
            <ac:picMk id="1026" creationId="{37CD46D3-5D4E-48DB-9702-9FC6B7514634}"/>
          </ac:picMkLst>
        </pc:picChg>
      </pc:sldChg>
      <pc:sldChg chg="addSp delSp modSp add">
        <pc:chgData name="Ray Crampton" userId="1c230dae8f4a47c0" providerId="LiveId" clId="{870EF929-A600-47D2-9DB7-165EFFE7B78A}" dt="2019-09-13T21:05:16.992" v="1011" actId="14100"/>
        <pc:sldMkLst>
          <pc:docMk/>
          <pc:sldMk cId="508459437" sldId="496"/>
        </pc:sldMkLst>
        <pc:spChg chg="mod">
          <ac:chgData name="Ray Crampton" userId="1c230dae8f4a47c0" providerId="LiveId" clId="{870EF929-A600-47D2-9DB7-165EFFE7B78A}" dt="2019-09-13T20:42:29.864" v="497" actId="20577"/>
          <ac:spMkLst>
            <pc:docMk/>
            <pc:sldMk cId="508459437" sldId="496"/>
            <ac:spMk id="2" creationId="{CF561231-B3E3-4100-8EC7-4232913052F7}"/>
          </ac:spMkLst>
        </pc:spChg>
        <pc:spChg chg="mod">
          <ac:chgData name="Ray Crampton" userId="1c230dae8f4a47c0" providerId="LiveId" clId="{870EF929-A600-47D2-9DB7-165EFFE7B78A}" dt="2019-09-13T21:00:48.563" v="1001" actId="1035"/>
          <ac:spMkLst>
            <pc:docMk/>
            <pc:sldMk cId="508459437" sldId="496"/>
            <ac:spMk id="8" creationId="{EC4EBAD0-D1A4-4A86-AC16-A62FB11A7F83}"/>
          </ac:spMkLst>
        </pc:spChg>
        <pc:picChg chg="add mod modCrop">
          <ac:chgData name="Ray Crampton" userId="1c230dae8f4a47c0" providerId="LiveId" clId="{870EF929-A600-47D2-9DB7-165EFFE7B78A}" dt="2019-09-13T21:02:46.458" v="1003" actId="1076"/>
          <ac:picMkLst>
            <pc:docMk/>
            <pc:sldMk cId="508459437" sldId="496"/>
            <ac:picMk id="4" creationId="{96774D90-A9F5-42CF-A809-E3054AD15308}"/>
          </ac:picMkLst>
        </pc:picChg>
        <pc:picChg chg="del">
          <ac:chgData name="Ray Crampton" userId="1c230dae8f4a47c0" providerId="LiveId" clId="{870EF929-A600-47D2-9DB7-165EFFE7B78A}" dt="2019-09-13T20:42:33.085" v="500" actId="478"/>
          <ac:picMkLst>
            <pc:docMk/>
            <pc:sldMk cId="508459437" sldId="496"/>
            <ac:picMk id="5" creationId="{E05D34AB-8F41-4D07-890F-8E8F3D9B26FA}"/>
          </ac:picMkLst>
        </pc:picChg>
        <pc:picChg chg="del">
          <ac:chgData name="Ray Crampton" userId="1c230dae8f4a47c0" providerId="LiveId" clId="{870EF929-A600-47D2-9DB7-165EFFE7B78A}" dt="2019-09-13T20:42:31.926" v="498" actId="478"/>
          <ac:picMkLst>
            <pc:docMk/>
            <pc:sldMk cId="508459437" sldId="496"/>
            <ac:picMk id="7" creationId="{8080B844-9144-43C0-8D08-D3274DE80700}"/>
          </ac:picMkLst>
        </pc:picChg>
        <pc:picChg chg="del">
          <ac:chgData name="Ray Crampton" userId="1c230dae8f4a47c0" providerId="LiveId" clId="{870EF929-A600-47D2-9DB7-165EFFE7B78A}" dt="2019-09-13T20:42:33.462" v="501" actId="478"/>
          <ac:picMkLst>
            <pc:docMk/>
            <pc:sldMk cId="508459437" sldId="496"/>
            <ac:picMk id="10" creationId="{72C1D246-201F-4E71-AC2C-B127919D944D}"/>
          </ac:picMkLst>
        </pc:picChg>
        <pc:picChg chg="del">
          <ac:chgData name="Ray Crampton" userId="1c230dae8f4a47c0" providerId="LiveId" clId="{870EF929-A600-47D2-9DB7-165EFFE7B78A}" dt="2019-09-13T20:42:34.797" v="502" actId="478"/>
          <ac:picMkLst>
            <pc:docMk/>
            <pc:sldMk cId="508459437" sldId="496"/>
            <ac:picMk id="13" creationId="{96991B78-3716-4784-969B-9AC709A6CFB7}"/>
          </ac:picMkLst>
        </pc:picChg>
        <pc:picChg chg="del">
          <ac:chgData name="Ray Crampton" userId="1c230dae8f4a47c0" providerId="LiveId" clId="{870EF929-A600-47D2-9DB7-165EFFE7B78A}" dt="2019-09-13T20:42:32.615" v="499" actId="478"/>
          <ac:picMkLst>
            <pc:docMk/>
            <pc:sldMk cId="508459437" sldId="496"/>
            <ac:picMk id="15" creationId="{6CC7BD13-E55C-4929-AB27-63AB5D5F4EC3}"/>
          </ac:picMkLst>
        </pc:picChg>
        <pc:picChg chg="add mod">
          <ac:chgData name="Ray Crampton" userId="1c230dae8f4a47c0" providerId="LiveId" clId="{870EF929-A600-47D2-9DB7-165EFFE7B78A}" dt="2019-09-13T20:55:31.697" v="907" actId="1076"/>
          <ac:picMkLst>
            <pc:docMk/>
            <pc:sldMk cId="508459437" sldId="496"/>
            <ac:picMk id="2050" creationId="{CA20C455-9500-406B-8F9C-0839E25FA155}"/>
          </ac:picMkLst>
        </pc:picChg>
        <pc:picChg chg="add mod">
          <ac:chgData name="Ray Crampton" userId="1c230dae8f4a47c0" providerId="LiveId" clId="{870EF929-A600-47D2-9DB7-165EFFE7B78A}" dt="2019-09-13T21:05:16.992" v="1011" actId="14100"/>
          <ac:picMkLst>
            <pc:docMk/>
            <pc:sldMk cId="508459437" sldId="496"/>
            <ac:picMk id="2052" creationId="{1409CF61-001A-40EA-8C80-5A97556A5682}"/>
          </ac:picMkLst>
        </pc:picChg>
      </pc:sldChg>
      <pc:sldChg chg="addSp delSp modSp add">
        <pc:chgData name="Ray Crampton" userId="1c230dae8f4a47c0" providerId="LiveId" clId="{870EF929-A600-47D2-9DB7-165EFFE7B78A}" dt="2019-09-14T11:52:53.052" v="1434" actId="14100"/>
        <pc:sldMkLst>
          <pc:docMk/>
          <pc:sldMk cId="4030640102" sldId="497"/>
        </pc:sldMkLst>
        <pc:spChg chg="mod">
          <ac:chgData name="Ray Crampton" userId="1c230dae8f4a47c0" providerId="LiveId" clId="{870EF929-A600-47D2-9DB7-165EFFE7B78A}" dt="2019-09-14T11:46:35.570" v="1035" actId="6549"/>
          <ac:spMkLst>
            <pc:docMk/>
            <pc:sldMk cId="4030640102" sldId="497"/>
            <ac:spMk id="2" creationId="{CF561231-B3E3-4100-8EC7-4232913052F7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4" creationId="{4BCA8151-CF6D-4FD1-BD5D-99DF719D7380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6" creationId="{95E2CE2C-2AB1-4CBC-9E94-A3AA44A9718E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23" creationId="{C75A9837-5357-408E-BF86-091328433692}"/>
          </ac:spMkLst>
        </pc:spChg>
        <pc:spChg chg="del">
          <ac:chgData name="Ray Crampton" userId="1c230dae8f4a47c0" providerId="LiveId" clId="{870EF929-A600-47D2-9DB7-165EFFE7B78A}" dt="2019-09-14T11:48:10.839" v="1115" actId="478"/>
          <ac:spMkLst>
            <pc:docMk/>
            <pc:sldMk cId="4030640102" sldId="497"/>
            <ac:spMk id="31" creationId="{B8F7279F-39CC-4BD4-8F17-8F8E73FCFB7E}"/>
          </ac:spMkLst>
        </pc:spChg>
        <pc:spChg chg="del">
          <ac:chgData name="Ray Crampton" userId="1c230dae8f4a47c0" providerId="LiveId" clId="{870EF929-A600-47D2-9DB7-165EFFE7B78A}" dt="2019-09-14T11:48:06.999" v="1113" actId="478"/>
          <ac:spMkLst>
            <pc:docMk/>
            <pc:sldMk cId="4030640102" sldId="497"/>
            <ac:spMk id="32" creationId="{E89DE044-3E1A-48DF-A88A-8F41A39A163E}"/>
          </ac:spMkLst>
        </pc:spChg>
        <pc:spChg chg="mod">
          <ac:chgData name="Ray Crampton" userId="1c230dae8f4a47c0" providerId="LiveId" clId="{870EF929-A600-47D2-9DB7-165EFFE7B78A}" dt="2019-09-14T11:52:43.397" v="1432" actId="1035"/>
          <ac:spMkLst>
            <pc:docMk/>
            <pc:sldMk cId="4030640102" sldId="497"/>
            <ac:spMk id="48" creationId="{1054CC65-BF7A-4997-854C-4EB1AD4F5E7F}"/>
          </ac:spMkLst>
        </pc:spChg>
        <pc:spChg chg="del">
          <ac:chgData name="Ray Crampton" userId="1c230dae8f4a47c0" providerId="LiveId" clId="{870EF929-A600-47D2-9DB7-165EFFE7B78A}" dt="2019-09-14T11:47:58.106" v="1106" actId="478"/>
          <ac:spMkLst>
            <pc:docMk/>
            <pc:sldMk cId="4030640102" sldId="497"/>
            <ac:spMk id="49" creationId="{D4064932-F2AB-4DCA-88CD-D63DD0551F45}"/>
          </ac:spMkLst>
        </pc:spChg>
        <pc:spChg chg="del">
          <ac:chgData name="Ray Crampton" userId="1c230dae8f4a47c0" providerId="LiveId" clId="{870EF929-A600-47D2-9DB7-165EFFE7B78A}" dt="2019-09-14T11:47:58.106" v="1106" actId="478"/>
          <ac:spMkLst>
            <pc:docMk/>
            <pc:sldMk cId="4030640102" sldId="497"/>
            <ac:spMk id="50" creationId="{805018A7-EC94-4B40-B0E6-C0F25C714DA4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52" creationId="{86335767-3FE3-4805-ACFE-3C1BD12C6401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54" creationId="{8B9296ED-3B2B-4069-8BE2-190FF547FC8C}"/>
          </ac:spMkLst>
        </pc:spChg>
        <pc:spChg chg="del">
          <ac:chgData name="Ray Crampton" userId="1c230dae8f4a47c0" providerId="LiveId" clId="{870EF929-A600-47D2-9DB7-165EFFE7B78A}" dt="2019-09-14T11:46:50.798" v="1039" actId="478"/>
          <ac:spMkLst>
            <pc:docMk/>
            <pc:sldMk cId="4030640102" sldId="497"/>
            <ac:spMk id="82" creationId="{26A9DCFD-2660-4EF6-912C-26BB7843B496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97" creationId="{0E0DE2CD-0B74-400F-8AB7-A931CC212BB4}"/>
          </ac:spMkLst>
        </pc:spChg>
        <pc:spChg chg="del mod">
          <ac:chgData name="Ray Crampton" userId="1c230dae8f4a47c0" providerId="LiveId" clId="{870EF929-A600-47D2-9DB7-165EFFE7B78A}" dt="2019-09-14T11:52:17.949" v="1403" actId="478"/>
          <ac:spMkLst>
            <pc:docMk/>
            <pc:sldMk cId="4030640102" sldId="497"/>
            <ac:spMk id="107" creationId="{30C0DF5B-1BB3-4EF7-8E05-2CE1592EAB21}"/>
          </ac:spMkLst>
        </pc:spChg>
        <pc:spChg chg="add 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16" creationId="{6E11FA63-9672-4EF2-8771-6E16C9BE14A3}"/>
          </ac:spMkLst>
        </pc:spChg>
        <pc:spChg chg="del">
          <ac:chgData name="Ray Crampton" userId="1c230dae8f4a47c0" providerId="LiveId" clId="{870EF929-A600-47D2-9DB7-165EFFE7B78A}" dt="2019-09-14T11:48:13.931" v="1116" actId="478"/>
          <ac:spMkLst>
            <pc:docMk/>
            <pc:sldMk cId="4030640102" sldId="497"/>
            <ac:spMk id="119" creationId="{06CB7FEC-1AA1-4B71-86D3-8D1537153E1E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20" creationId="{52D0F013-7CB2-4AED-B6A0-E288C6F2F1A5}"/>
          </ac:spMkLst>
        </pc:spChg>
        <pc:spChg chg="mod">
          <ac:chgData name="Ray Crampton" userId="1c230dae8f4a47c0" providerId="LiveId" clId="{870EF929-A600-47D2-9DB7-165EFFE7B78A}" dt="2019-09-14T11:52:49.963" v="1433" actId="1076"/>
          <ac:spMkLst>
            <pc:docMk/>
            <pc:sldMk cId="4030640102" sldId="497"/>
            <ac:spMk id="135" creationId="{B9464EE0-E89F-480E-B794-958C789AC770}"/>
          </ac:spMkLst>
        </pc:spChg>
        <pc:spChg chg="add del mod">
          <ac:chgData name="Ray Crampton" userId="1c230dae8f4a47c0" providerId="LiveId" clId="{870EF929-A600-47D2-9DB7-165EFFE7B78A}" dt="2019-09-14T11:49:20.596" v="1219" actId="478"/>
          <ac:spMkLst>
            <pc:docMk/>
            <pc:sldMk cId="4030640102" sldId="497"/>
            <ac:spMk id="138" creationId="{F1BED874-96F3-497A-AAFB-39B96BE61F11}"/>
          </ac:spMkLst>
        </pc:spChg>
        <pc:spChg chg="del">
          <ac:chgData name="Ray Crampton" userId="1c230dae8f4a47c0" providerId="LiveId" clId="{870EF929-A600-47D2-9DB7-165EFFE7B78A}" dt="2019-09-14T11:46:53.046" v="1041" actId="478"/>
          <ac:spMkLst>
            <pc:docMk/>
            <pc:sldMk cId="4030640102" sldId="497"/>
            <ac:spMk id="139" creationId="{3A8EA817-88CD-4BB6-8DC9-FD93FC8CBFE3}"/>
          </ac:spMkLst>
        </pc:spChg>
        <pc:spChg chg="del mod">
          <ac:chgData name="Ray Crampton" userId="1c230dae8f4a47c0" providerId="LiveId" clId="{870EF929-A600-47D2-9DB7-165EFFE7B78A}" dt="2019-09-14T11:49:18.348" v="1218" actId="478"/>
          <ac:spMkLst>
            <pc:docMk/>
            <pc:sldMk cId="4030640102" sldId="497"/>
            <ac:spMk id="140" creationId="{4C42E02B-AC3E-4244-AFFB-176170797006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41" creationId="{52E0C954-A8E2-4512-9F96-A2F8915651CC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42" creationId="{8B708B20-3B0B-405C-A068-066D6E9CD300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43" creationId="{AD14F1EB-EA25-49DC-AB37-3A3F84FEB900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44" creationId="{9E4FFB64-C5BD-41B6-A484-FE2A7B49E244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45" creationId="{C6BF2166-EDA3-4B37-BACF-2DB56652D851}"/>
          </ac:spMkLst>
        </pc:spChg>
        <pc:spChg chg="add del">
          <ac:chgData name="Ray Crampton" userId="1c230dae8f4a47c0" providerId="LiveId" clId="{870EF929-A600-47D2-9DB7-165EFFE7B78A}" dt="2019-09-14T11:48:37.180" v="1125"/>
          <ac:spMkLst>
            <pc:docMk/>
            <pc:sldMk cId="4030640102" sldId="497"/>
            <ac:spMk id="147" creationId="{5F689E5A-B0E5-4F6B-81B9-A85B5ED571FF}"/>
          </ac:spMkLst>
        </pc:spChg>
        <pc:spChg chg="del">
          <ac:chgData name="Ray Crampton" userId="1c230dae8f4a47c0" providerId="LiveId" clId="{870EF929-A600-47D2-9DB7-165EFFE7B78A}" dt="2019-09-14T11:46:41.025" v="1036" actId="478"/>
          <ac:spMkLst>
            <pc:docMk/>
            <pc:sldMk cId="4030640102" sldId="497"/>
            <ac:spMk id="150" creationId="{E6E29137-E233-46E0-9078-2B61D21B9AD6}"/>
          </ac:spMkLst>
        </pc:spChg>
        <pc:spChg chg="del">
          <ac:chgData name="Ray Crampton" userId="1c230dae8f4a47c0" providerId="LiveId" clId="{870EF929-A600-47D2-9DB7-165EFFE7B78A}" dt="2019-09-14T11:49:45.083" v="1236" actId="478"/>
          <ac:spMkLst>
            <pc:docMk/>
            <pc:sldMk cId="4030640102" sldId="497"/>
            <ac:spMk id="151" creationId="{27F4189A-E0D6-463E-A26A-07C829117805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56" creationId="{4744DF7A-D251-4124-95A6-5B71FE592F48}"/>
          </ac:spMkLst>
        </pc:spChg>
        <pc:spChg chg="del">
          <ac:chgData name="Ray Crampton" userId="1c230dae8f4a47c0" providerId="LiveId" clId="{870EF929-A600-47D2-9DB7-165EFFE7B78A}" dt="2019-09-14T11:49:46.975" v="1237" actId="478"/>
          <ac:spMkLst>
            <pc:docMk/>
            <pc:sldMk cId="4030640102" sldId="497"/>
            <ac:spMk id="157" creationId="{B38DBB24-F2F5-48F9-B27D-E6E1D0F83CC2}"/>
          </ac:spMkLst>
        </pc:spChg>
        <pc:spChg chg="del">
          <ac:chgData name="Ray Crampton" userId="1c230dae8f4a47c0" providerId="LiveId" clId="{870EF929-A600-47D2-9DB7-165EFFE7B78A}" dt="2019-09-14T11:48:34.062" v="1123" actId="478"/>
          <ac:spMkLst>
            <pc:docMk/>
            <pc:sldMk cId="4030640102" sldId="497"/>
            <ac:spMk id="158" creationId="{6A021CB6-EE4F-491E-BCBF-5623A69EC7B4}"/>
          </ac:spMkLst>
        </pc:spChg>
        <pc:spChg chg="del">
          <ac:chgData name="Ray Crampton" userId="1c230dae8f4a47c0" providerId="LiveId" clId="{870EF929-A600-47D2-9DB7-165EFFE7B78A}" dt="2019-09-14T11:48:34.062" v="1123" actId="478"/>
          <ac:spMkLst>
            <pc:docMk/>
            <pc:sldMk cId="4030640102" sldId="497"/>
            <ac:spMk id="159" creationId="{968B6F13-9BFF-4233-9D90-C553D72750C2}"/>
          </ac:spMkLst>
        </pc:spChg>
        <pc:spChg chg="del">
          <ac:chgData name="Ray Crampton" userId="1c230dae8f4a47c0" providerId="LiveId" clId="{870EF929-A600-47D2-9DB7-165EFFE7B78A}" dt="2019-09-14T11:49:46.975" v="1237" actId="478"/>
          <ac:spMkLst>
            <pc:docMk/>
            <pc:sldMk cId="4030640102" sldId="497"/>
            <ac:spMk id="160" creationId="{F982D8EF-AC15-4991-99D7-33F4561A8434}"/>
          </ac:spMkLst>
        </pc:spChg>
        <pc:spChg chg="del">
          <ac:chgData name="Ray Crampton" userId="1c230dae8f4a47c0" providerId="LiveId" clId="{870EF929-A600-47D2-9DB7-165EFFE7B78A}" dt="2019-09-14T11:47:00.170" v="1045" actId="478"/>
          <ac:spMkLst>
            <pc:docMk/>
            <pc:sldMk cId="4030640102" sldId="497"/>
            <ac:spMk id="165" creationId="{72ABDBEF-BA31-4B77-9971-1AD0C07B224C}"/>
          </ac:spMkLst>
        </pc:spChg>
        <pc:spChg chg="del">
          <ac:chgData name="Ray Crampton" userId="1c230dae8f4a47c0" providerId="LiveId" clId="{870EF929-A600-47D2-9DB7-165EFFE7B78A}" dt="2019-09-14T11:46:56.975" v="1044" actId="478"/>
          <ac:spMkLst>
            <pc:docMk/>
            <pc:sldMk cId="4030640102" sldId="497"/>
            <ac:spMk id="166" creationId="{858E198C-4410-44E0-A461-23F043073C37}"/>
          </ac:spMkLst>
        </pc:spChg>
        <pc:spChg chg="del">
          <ac:chgData name="Ray Crampton" userId="1c230dae8f4a47c0" providerId="LiveId" clId="{870EF929-A600-47D2-9DB7-165EFFE7B78A}" dt="2019-09-14T11:46:49.801" v="1038" actId="478"/>
          <ac:spMkLst>
            <pc:docMk/>
            <pc:sldMk cId="4030640102" sldId="497"/>
            <ac:spMk id="167" creationId="{BC5F3FEF-AD57-4805-9EF7-A205FDCA3D61}"/>
          </ac:spMkLst>
        </pc:spChg>
        <pc:spChg chg="del">
          <ac:chgData name="Ray Crampton" userId="1c230dae8f4a47c0" providerId="LiveId" clId="{870EF929-A600-47D2-9DB7-165EFFE7B78A}" dt="2019-09-14T11:47:58.106" v="1106" actId="478"/>
          <ac:spMkLst>
            <pc:docMk/>
            <pc:sldMk cId="4030640102" sldId="497"/>
            <ac:spMk id="169" creationId="{7BE71075-0891-43F8-A1D7-E3AA5E371112}"/>
          </ac:spMkLst>
        </pc:spChg>
        <pc:spChg chg="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70" creationId="{AD322D75-726F-44F4-BB75-38BF8203267B}"/>
          </ac:spMkLst>
        </pc:spChg>
        <pc:spChg chg="add del mod">
          <ac:chgData name="Ray Crampton" userId="1c230dae8f4a47c0" providerId="LiveId" clId="{870EF929-A600-47D2-9DB7-165EFFE7B78A}" dt="2019-09-14T11:50:39.481" v="1311" actId="478"/>
          <ac:spMkLst>
            <pc:docMk/>
            <pc:sldMk cId="4030640102" sldId="497"/>
            <ac:spMk id="181" creationId="{5294AD2F-685B-41D7-8E7E-8459FF9CF18C}"/>
          </ac:spMkLst>
        </pc:spChg>
        <pc:spChg chg="add 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82" creationId="{82A26BAA-F05B-49F4-BC88-E3AC706804A0}"/>
          </ac:spMkLst>
        </pc:spChg>
        <pc:spChg chg="add mod">
          <ac:chgData name="Ray Crampton" userId="1c230dae8f4a47c0" providerId="LiveId" clId="{870EF929-A600-47D2-9DB7-165EFFE7B78A}" dt="2019-09-14T11:52:23.060" v="1404" actId="1076"/>
          <ac:spMkLst>
            <pc:docMk/>
            <pc:sldMk cId="4030640102" sldId="497"/>
            <ac:spMk id="183" creationId="{884C36B2-80F8-47AB-99B1-55C65B6E6AEE}"/>
          </ac:spMkLst>
        </pc:spChg>
        <pc:grpChg chg="del">
          <ac:chgData name="Ray Crampton" userId="1c230dae8f4a47c0" providerId="LiveId" clId="{870EF929-A600-47D2-9DB7-165EFFE7B78A}" dt="2019-09-14T11:47:56.173" v="1105" actId="478"/>
          <ac:grpSpMkLst>
            <pc:docMk/>
            <pc:sldMk cId="4030640102" sldId="497"/>
            <ac:grpSpMk id="26" creationId="{1B3262DB-60BF-4338-8ED8-9D0DBF944848}"/>
          </ac:grpSpMkLst>
        </pc:grpChg>
        <pc:grpChg chg="del">
          <ac:chgData name="Ray Crampton" userId="1c230dae8f4a47c0" providerId="LiveId" clId="{870EF929-A600-47D2-9DB7-165EFFE7B78A}" dt="2019-09-14T11:47:58.106" v="1106" actId="478"/>
          <ac:grpSpMkLst>
            <pc:docMk/>
            <pc:sldMk cId="4030640102" sldId="497"/>
            <ac:grpSpMk id="47" creationId="{6F0961F8-2037-4602-9B6E-B4E4A243EF12}"/>
          </ac:grpSpMkLst>
        </pc:grpChg>
        <pc:grpChg chg="del">
          <ac:chgData name="Ray Crampton" userId="1c230dae8f4a47c0" providerId="LiveId" clId="{870EF929-A600-47D2-9DB7-165EFFE7B78A}" dt="2019-09-14T11:46:51.750" v="1040" actId="478"/>
          <ac:grpSpMkLst>
            <pc:docMk/>
            <pc:sldMk cId="4030640102" sldId="497"/>
            <ac:grpSpMk id="57" creationId="{98C10AC7-B905-4F52-9E68-57BBAFE594AC}"/>
          </ac:grpSpMkLst>
        </pc:grpChg>
        <pc:grpChg chg="del">
          <ac:chgData name="Ray Crampton" userId="1c230dae8f4a47c0" providerId="LiveId" clId="{870EF929-A600-47D2-9DB7-165EFFE7B78A}" dt="2019-09-14T11:47:12.682" v="1051" actId="478"/>
          <ac:grpSpMkLst>
            <pc:docMk/>
            <pc:sldMk cId="4030640102" sldId="497"/>
            <ac:grpSpMk id="69" creationId="{254AC223-E372-4BB8-8938-0C1E047E504D}"/>
          </ac:grpSpMkLst>
        </pc:grpChg>
        <pc:grpChg chg="del">
          <ac:chgData name="Ray Crampton" userId="1c230dae8f4a47c0" providerId="LiveId" clId="{870EF929-A600-47D2-9DB7-165EFFE7B78A}" dt="2019-09-14T11:46:54.728" v="1043" actId="478"/>
          <ac:grpSpMkLst>
            <pc:docMk/>
            <pc:sldMk cId="4030640102" sldId="497"/>
            <ac:grpSpMk id="72" creationId="{262BE213-60D8-424C-AD8C-FC830DECC440}"/>
          </ac:grpSpMkLst>
        </pc:grpChg>
        <pc:grpChg chg="del">
          <ac:chgData name="Ray Crampton" userId="1c230dae8f4a47c0" providerId="LiveId" clId="{870EF929-A600-47D2-9DB7-165EFFE7B78A}" dt="2019-09-14T11:47:55.333" v="1104" actId="478"/>
          <ac:grpSpMkLst>
            <pc:docMk/>
            <pc:sldMk cId="4030640102" sldId="497"/>
            <ac:grpSpMk id="98" creationId="{1D4BE232-8AFD-4025-9E02-D1D7EE86D046}"/>
          </ac:grpSpMkLst>
        </pc:grpChg>
        <pc:grpChg chg="mod">
          <ac:chgData name="Ray Crampton" userId="1c230dae8f4a47c0" providerId="LiveId" clId="{870EF929-A600-47D2-9DB7-165EFFE7B78A}" dt="2019-09-14T11:52:23.060" v="1404" actId="1076"/>
          <ac:grpSpMkLst>
            <pc:docMk/>
            <pc:sldMk cId="4030640102" sldId="497"/>
            <ac:grpSpMk id="121" creationId="{5273A301-DA6F-432A-8D71-B11844DB709C}"/>
          </ac:grpSpMkLst>
        </pc:grpChg>
        <pc:grpChg chg="mod">
          <ac:chgData name="Ray Crampton" userId="1c230dae8f4a47c0" providerId="LiveId" clId="{870EF929-A600-47D2-9DB7-165EFFE7B78A}" dt="2019-09-14T11:52:23.060" v="1404" actId="1076"/>
          <ac:grpSpMkLst>
            <pc:docMk/>
            <pc:sldMk cId="4030640102" sldId="497"/>
            <ac:grpSpMk id="136" creationId="{339B339C-83B4-4FE5-80AF-E86E0FAB8A04}"/>
          </ac:grpSpMkLst>
        </pc:grpChg>
        <pc:grpChg chg="add mod">
          <ac:chgData name="Ray Crampton" userId="1c230dae8f4a47c0" providerId="LiveId" clId="{870EF929-A600-47D2-9DB7-165EFFE7B78A}" dt="2019-09-14T11:52:23.060" v="1404" actId="1076"/>
          <ac:grpSpMkLst>
            <pc:docMk/>
            <pc:sldMk cId="4030640102" sldId="497"/>
            <ac:grpSpMk id="155" creationId="{7ABD580C-340C-4EDC-8E25-45C9B2FF523A}"/>
          </ac:grpSpMkLst>
        </pc:grp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25" creationId="{65FFE65F-7774-46DD-9F0E-8118D1DBC4A8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37" creationId="{A55B5D82-1FD4-46EB-82AC-846252559BF2}"/>
          </ac:cxnSpMkLst>
        </pc:cxnChg>
        <pc:cxnChg chg="del">
          <ac:chgData name="Ray Crampton" userId="1c230dae8f4a47c0" providerId="LiveId" clId="{870EF929-A600-47D2-9DB7-165EFFE7B78A}" dt="2019-09-14T11:47:58.106" v="1106" actId="478"/>
          <ac:cxnSpMkLst>
            <pc:docMk/>
            <pc:sldMk cId="4030640102" sldId="497"/>
            <ac:cxnSpMk id="40" creationId="{D2313B31-75FF-4029-9788-A5F90ED0B43A}"/>
          </ac:cxnSpMkLst>
        </pc:cxnChg>
        <pc:cxnChg chg="mod">
          <ac:chgData name="Ray Crampton" userId="1c230dae8f4a47c0" providerId="LiveId" clId="{870EF929-A600-47D2-9DB7-165EFFE7B78A}" dt="2019-09-14T11:52:53.052" v="1434" actId="14100"/>
          <ac:cxnSpMkLst>
            <pc:docMk/>
            <pc:sldMk cId="4030640102" sldId="497"/>
            <ac:cxnSpMk id="51" creationId="{85429FEE-109C-4B68-9F41-3137543A5D5C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55" creationId="{7704AF37-9ED3-4D59-A0B2-9BFE774B58D8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68" creationId="{09EF11EF-AC30-4A03-AC39-9CED624054CE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91" creationId="{1AF4CAA9-7E0E-4104-8D7B-BA14DEFCBFFA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93" creationId="{6281A73F-1FBC-4D5E-A61A-20120863B2D9}"/>
          </ac:cxnSpMkLst>
        </pc:cxnChg>
        <pc:cxnChg chg="del">
          <ac:chgData name="Ray Crampton" userId="1c230dae8f4a47c0" providerId="LiveId" clId="{870EF929-A600-47D2-9DB7-165EFFE7B78A}" dt="2019-09-14T11:49:40.813" v="1235" actId="478"/>
          <ac:cxnSpMkLst>
            <pc:docMk/>
            <pc:sldMk cId="4030640102" sldId="497"/>
            <ac:cxnSpMk id="115" creationId="{0BB3CB60-B3B9-41A3-BC3D-C1C9790C5792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17" creationId="{9571C98F-FF77-4C44-9EBB-F4D2D91FE40E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30" creationId="{9FA9BC46-B7C2-4691-BDF6-40BA9A4DBC6A}"/>
          </ac:cxnSpMkLst>
        </pc:cxnChg>
        <pc:cxnChg chg="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31" creationId="{4FA75EB9-015B-4AA4-ACE6-F3CA7A1DC533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32" creationId="{A5EFBCCE-212E-4A6B-BBBB-35B122AD78E2}"/>
          </ac:cxnSpMkLst>
        </pc:cxnChg>
        <pc:cxnChg chg="del mod">
          <ac:chgData name="Ray Crampton" userId="1c230dae8f4a47c0" providerId="LiveId" clId="{870EF929-A600-47D2-9DB7-165EFFE7B78A}" dt="2019-09-14T11:48:07.874" v="1114" actId="478"/>
          <ac:cxnSpMkLst>
            <pc:docMk/>
            <pc:sldMk cId="4030640102" sldId="497"/>
            <ac:cxnSpMk id="133" creationId="{F0F66811-0FAC-4F8B-9362-44537A809103}"/>
          </ac:cxnSpMkLst>
        </pc:cxnChg>
        <pc:cxnChg chg="del">
          <ac:chgData name="Ray Crampton" userId="1c230dae8f4a47c0" providerId="LiveId" clId="{870EF929-A600-47D2-9DB7-165EFFE7B78A}" dt="2019-09-14T11:46:53.824" v="1042" actId="478"/>
          <ac:cxnSpMkLst>
            <pc:docMk/>
            <pc:sldMk cId="4030640102" sldId="497"/>
            <ac:cxnSpMk id="134" creationId="{F19F5D66-CA37-41A6-A923-A9A633C71541}"/>
          </ac:cxnSpMkLst>
        </pc:cxnChg>
        <pc:cxnChg chg="del">
          <ac:chgData name="Ray Crampton" userId="1c230dae8f4a47c0" providerId="LiveId" clId="{870EF929-A600-47D2-9DB7-165EFFE7B78A}" dt="2019-09-14T11:46:41.025" v="1036" actId="478"/>
          <ac:cxnSpMkLst>
            <pc:docMk/>
            <pc:sldMk cId="4030640102" sldId="497"/>
            <ac:cxnSpMk id="149" creationId="{C067B540-20A0-4FAD-BCB0-D04A61733168}"/>
          </ac:cxnSpMkLst>
        </pc:cxnChg>
        <pc:cxnChg chg="del">
          <ac:chgData name="Ray Crampton" userId="1c230dae8f4a47c0" providerId="LiveId" clId="{870EF929-A600-47D2-9DB7-165EFFE7B78A}" dt="2019-09-14T11:48:06.999" v="1113" actId="478"/>
          <ac:cxnSpMkLst>
            <pc:docMk/>
            <pc:sldMk cId="4030640102" sldId="497"/>
            <ac:cxnSpMk id="163" creationId="{C3C00E26-14AB-479D-BDDF-E4AAEAD28EE0}"/>
          </ac:cxnSpMkLst>
        </pc:cxnChg>
        <pc:cxnChg chg="del">
          <ac:chgData name="Ray Crampton" userId="1c230dae8f4a47c0" providerId="LiveId" clId="{870EF929-A600-47D2-9DB7-165EFFE7B78A}" dt="2019-09-14T11:48:06.999" v="1113" actId="478"/>
          <ac:cxnSpMkLst>
            <pc:docMk/>
            <pc:sldMk cId="4030640102" sldId="497"/>
            <ac:cxnSpMk id="164" creationId="{5C71DD34-1DCE-43D5-8D7C-B01C927188E2}"/>
          </ac:cxnSpMkLst>
        </pc:cxnChg>
        <pc:cxnChg chg="del mod">
          <ac:chgData name="Ray Crampton" userId="1c230dae8f4a47c0" providerId="LiveId" clId="{870EF929-A600-47D2-9DB7-165EFFE7B78A}" dt="2019-09-14T11:46:48.333" v="1037" actId="478"/>
          <ac:cxnSpMkLst>
            <pc:docMk/>
            <pc:sldMk cId="4030640102" sldId="497"/>
            <ac:cxnSpMk id="168" creationId="{27C15028-91F7-4C55-9E5D-45B9FB479338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79" creationId="{31ECBF6E-8E03-4D69-A3C9-DF8F6CF2BB40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80" creationId="{0B797665-86AB-4705-8B75-2B1A654E3B2E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84" creationId="{EF3BD04B-2E54-4F52-B491-D197B540D74C}"/>
          </ac:cxnSpMkLst>
        </pc:cxnChg>
        <pc:cxnChg chg="add mod">
          <ac:chgData name="Ray Crampton" userId="1c230dae8f4a47c0" providerId="LiveId" clId="{870EF929-A600-47D2-9DB7-165EFFE7B78A}" dt="2019-09-14T11:52:23.060" v="1404" actId="1076"/>
          <ac:cxnSpMkLst>
            <pc:docMk/>
            <pc:sldMk cId="4030640102" sldId="497"/>
            <ac:cxnSpMk id="185" creationId="{FB4E8BEE-4803-409C-ACA2-73A6DAB4C61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2962FEB-E2C2-4B56-B891-D0020443CCB3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EC9DA3-4E66-4C27-AC6B-988EBD6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A2D9-0778-4206-AC01-1975C0DCAF44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2243-817C-4045-941B-9763D6791B68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0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3DB8-46DC-4613-9A01-1AD7895A089D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8F36A-7E13-415E-BC07-836CBA6572C5}" type="datetime1">
              <a:rPr lang="en-US" smtClean="0"/>
              <a:pPr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3900" y="64770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0D4740-998D-4ED6-AE5D-972734231BF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134321"/>
            <a:ext cx="78867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5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0F2E68-E447-4999-AB34-872BB3F84F01}" type="datetime1">
              <a:rPr lang="en-US" smtClean="0"/>
              <a:pPr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66B24-22EB-4B17-9A5F-40619732995F}" type="datetime1">
              <a:rPr lang="en-US" smtClean="0"/>
              <a:pPr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459" y="365126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460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460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6768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52881C-282A-43F7-8E1A-7135F7923BA1}" type="datetime1">
              <a:rPr lang="en-US" smtClean="0"/>
              <a:pPr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6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7FAD-5C72-4DDE-A58A-5FE8EE91F92B}" type="datetime1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3184-2448-41D0-A3B4-8E8F09674B4C}" type="datetime1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E61FC-A10E-4EE2-A762-76F96F276616}" type="datetime1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5F1A-5C4D-482B-9E9B-BB2F1F79D039}" type="datetime1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8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74C5-A641-44A9-AAD2-FA1515BFE5FB}" type="datetime1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31" y="740952"/>
            <a:ext cx="3671398" cy="1495622"/>
          </a:xfrm>
        </p:spPr>
        <p:txBody>
          <a:bodyPr>
            <a:no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Schematics to Breadboards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F6DE8-2677-4490-A4E2-E8BC85C09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089" y="2360141"/>
            <a:ext cx="2386296" cy="51816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Sept-2019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4C79-5E67-4E55-A00B-D2E5189E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Circuit Diagram">
            <a:extLst>
              <a:ext uri="{FF2B5EF4-FFF2-40B4-BE49-F238E27FC236}">
                <a16:creationId xmlns:a16="http://schemas.microsoft.com/office/drawing/2014/main" id="{A59B254C-A023-46FC-9718-BC88A72B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33" y="442174"/>
            <a:ext cx="4597177" cy="591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70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22" y="369082"/>
            <a:ext cx="8294473" cy="600971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Diodes (Always Polarized)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0D78C-65CB-4CE4-ACC7-3A7729B5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7" y="1504011"/>
            <a:ext cx="4686954" cy="2076740"/>
          </a:xfrm>
          <a:prstGeom prst="rect">
            <a:avLst/>
          </a:prstGeom>
        </p:spPr>
      </p:pic>
      <p:pic>
        <p:nvPicPr>
          <p:cNvPr id="6146" name="Picture 2" descr="Image result for 1n4001">
            <a:extLst>
              <a:ext uri="{FF2B5EF4-FFF2-40B4-BE49-F238E27FC236}">
                <a16:creationId xmlns:a16="http://schemas.microsoft.com/office/drawing/2014/main" id="{B2C854A4-2151-462F-B14C-B68DD674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34" y="4313273"/>
            <a:ext cx="1691416" cy="17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1n4148">
            <a:extLst>
              <a:ext uri="{FF2B5EF4-FFF2-40B4-BE49-F238E27FC236}">
                <a16:creationId xmlns:a16="http://schemas.microsoft.com/office/drawing/2014/main" id="{71336A8B-DFD0-4BAB-B4FE-D46027CE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4155" y="4888280"/>
            <a:ext cx="1517139" cy="151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photodiode">
            <a:extLst>
              <a:ext uri="{FF2B5EF4-FFF2-40B4-BE49-F238E27FC236}">
                <a16:creationId xmlns:a16="http://schemas.microsoft.com/office/drawing/2014/main" id="{D8D393C4-38E5-4D9B-AA3F-621259B63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9752" y="3654834"/>
            <a:ext cx="1727243" cy="143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39CF36-78B0-451E-BB1C-26E324CC56F4}"/>
              </a:ext>
            </a:extLst>
          </p:cNvPr>
          <p:cNvSpPr txBox="1"/>
          <p:nvPr/>
        </p:nvSpPr>
        <p:spPr>
          <a:xfrm>
            <a:off x="5899673" y="1504011"/>
            <a:ext cx="2348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Polarity: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Band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Lead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Flat Edge</a:t>
            </a:r>
          </a:p>
        </p:txBody>
      </p:sp>
      <p:pic>
        <p:nvPicPr>
          <p:cNvPr id="6154" name="Picture 10" descr="Image result for led polarity">
            <a:extLst>
              <a:ext uri="{FF2B5EF4-FFF2-40B4-BE49-F238E27FC236}">
                <a16:creationId xmlns:a16="http://schemas.microsoft.com/office/drawing/2014/main" id="{9701DE72-CFA8-42F6-AFDA-4A2863E2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58" y="4429397"/>
            <a:ext cx="2124530" cy="13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3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22" y="369082"/>
            <a:ext cx="8294473" cy="600971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ICs (Always Polarized)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C7273-35DD-4184-AC5F-C4B7A05E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5" y="1905468"/>
            <a:ext cx="1714906" cy="1782157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0C2083EC-BF9B-4543-A013-60C4B2F9B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t="6121" r="6931" b="5927"/>
          <a:stretch/>
        </p:blipFill>
        <p:spPr>
          <a:xfrm>
            <a:off x="2911342" y="1916604"/>
            <a:ext cx="1660658" cy="1782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3CF6B-90BC-4D2A-9765-2FD6B1B55011}"/>
              </a:ext>
            </a:extLst>
          </p:cNvPr>
          <p:cNvSpPr txBox="1"/>
          <p:nvPr/>
        </p:nvSpPr>
        <p:spPr>
          <a:xfrm>
            <a:off x="1460320" y="4967416"/>
            <a:ext cx="2171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Dot or</a:t>
            </a:r>
          </a:p>
          <a:p>
            <a:r>
              <a:rPr lang="en-US" sz="2000">
                <a:solidFill>
                  <a:schemeClr val="bg1"/>
                </a:solidFill>
              </a:rPr>
              <a:t>Round Depression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CEA9F-2E3A-4F3D-BD9D-A0532C871F86}"/>
              </a:ext>
            </a:extLst>
          </p:cNvPr>
          <p:cNvCxnSpPr>
            <a:cxnSpLocks/>
          </p:cNvCxnSpPr>
          <p:nvPr/>
        </p:nvCxnSpPr>
        <p:spPr>
          <a:xfrm flipH="1" flipV="1">
            <a:off x="1544595" y="2631992"/>
            <a:ext cx="679621" cy="2346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15F556-3A38-4232-AC03-64FAD8B8BDE3}"/>
              </a:ext>
            </a:extLst>
          </p:cNvPr>
          <p:cNvSpPr txBox="1"/>
          <p:nvPr/>
        </p:nvSpPr>
        <p:spPr>
          <a:xfrm>
            <a:off x="4504201" y="4423164"/>
            <a:ext cx="1445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Semicircle</a:t>
            </a:r>
          </a:p>
          <a:p>
            <a:r>
              <a:rPr lang="en-US" sz="2000">
                <a:solidFill>
                  <a:schemeClr val="bg1"/>
                </a:solidFill>
              </a:rPr>
              <a:t>Depression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5DDE71-D345-4928-84FD-6FE29A6A7D7E}"/>
              </a:ext>
            </a:extLst>
          </p:cNvPr>
          <p:cNvCxnSpPr>
            <a:cxnSpLocks/>
          </p:cNvCxnSpPr>
          <p:nvPr/>
        </p:nvCxnSpPr>
        <p:spPr>
          <a:xfrm flipH="1" flipV="1">
            <a:off x="3346353" y="2854791"/>
            <a:ext cx="1921745" cy="1579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7E7E4E3-3EFB-4B1B-93CB-37A35EC6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778" y="1718682"/>
            <a:ext cx="2528622" cy="20867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F5D23F-D1FB-4ADD-B6C5-5B772A521040}"/>
              </a:ext>
            </a:extLst>
          </p:cNvPr>
          <p:cNvSpPr txBox="1"/>
          <p:nvPr/>
        </p:nvSpPr>
        <p:spPr>
          <a:xfrm>
            <a:off x="1185572" y="3298925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29CE4-EFA8-4141-B583-8C7B9BBC643D}"/>
              </a:ext>
            </a:extLst>
          </p:cNvPr>
          <p:cNvSpPr txBox="1"/>
          <p:nvPr/>
        </p:nvSpPr>
        <p:spPr>
          <a:xfrm>
            <a:off x="1518583" y="3238394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05B4B0-FB66-4B5F-806E-5DE1084C4FA6}"/>
              </a:ext>
            </a:extLst>
          </p:cNvPr>
          <p:cNvSpPr txBox="1"/>
          <p:nvPr/>
        </p:nvSpPr>
        <p:spPr>
          <a:xfrm>
            <a:off x="1862105" y="3164088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37B4F-05D9-444B-A7B8-9FBDDB4F4155}"/>
              </a:ext>
            </a:extLst>
          </p:cNvPr>
          <p:cNvSpPr txBox="1"/>
          <p:nvPr/>
        </p:nvSpPr>
        <p:spPr>
          <a:xfrm>
            <a:off x="2197679" y="3094146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7E17B-D212-4DB8-BCE3-B16B54750A77}"/>
              </a:ext>
            </a:extLst>
          </p:cNvPr>
          <p:cNvSpPr txBox="1"/>
          <p:nvPr/>
        </p:nvSpPr>
        <p:spPr>
          <a:xfrm>
            <a:off x="3327818" y="3345645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B9D243-E2F7-4876-B716-87B0DB04F9BB}"/>
              </a:ext>
            </a:extLst>
          </p:cNvPr>
          <p:cNvSpPr txBox="1"/>
          <p:nvPr/>
        </p:nvSpPr>
        <p:spPr>
          <a:xfrm>
            <a:off x="3660829" y="3229512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5001E-DD0C-4999-BB3A-09036C4177B6}"/>
              </a:ext>
            </a:extLst>
          </p:cNvPr>
          <p:cNvSpPr txBox="1"/>
          <p:nvPr/>
        </p:nvSpPr>
        <p:spPr>
          <a:xfrm>
            <a:off x="3942569" y="3105780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E7E6A5-B34D-4AB7-BA58-DB1AB078B0D5}"/>
              </a:ext>
            </a:extLst>
          </p:cNvPr>
          <p:cNvSpPr txBox="1"/>
          <p:nvPr/>
        </p:nvSpPr>
        <p:spPr>
          <a:xfrm>
            <a:off x="4228715" y="2961699"/>
            <a:ext cx="353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6627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22" y="369082"/>
            <a:ext cx="8294473" cy="600971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Other Common Schematic Symbols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F767B-B12A-411F-A5F4-73B12B971C3C}"/>
              </a:ext>
            </a:extLst>
          </p:cNvPr>
          <p:cNvSpPr txBox="1"/>
          <p:nvPr/>
        </p:nvSpPr>
        <p:spPr>
          <a:xfrm>
            <a:off x="843452" y="1173855"/>
            <a:ext cx="3565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Grounds</a:t>
            </a:r>
          </a:p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(Used Imprecisely)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F93B0-83A3-4F8E-BD48-6194DB8B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3" y="2126891"/>
            <a:ext cx="3565581" cy="154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E952A-B9EF-4B85-87CF-AD6A985E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918" y="2126891"/>
            <a:ext cx="3064475" cy="1754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CD9CB-A6E1-4C57-A6CF-91126C06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6" y="4028599"/>
            <a:ext cx="2599252" cy="2448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647ED1-21C9-4716-909B-8B5F169F99DA}"/>
              </a:ext>
            </a:extLst>
          </p:cNvPr>
          <p:cNvSpPr txBox="1"/>
          <p:nvPr/>
        </p:nvSpPr>
        <p:spPr>
          <a:xfrm>
            <a:off x="4690934" y="1198907"/>
            <a:ext cx="3565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Sources</a:t>
            </a:r>
          </a:p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(Used Imprecisely)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1E6FA-E47F-4F2A-960B-590B83C4A025}"/>
              </a:ext>
            </a:extLst>
          </p:cNvPr>
          <p:cNvSpPr txBox="1"/>
          <p:nvPr/>
        </p:nvSpPr>
        <p:spPr>
          <a:xfrm>
            <a:off x="2991097" y="4509159"/>
            <a:ext cx="356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Connected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EEF54-112A-4BA5-A7C2-B2646E606C56}"/>
              </a:ext>
            </a:extLst>
          </p:cNvPr>
          <p:cNvSpPr txBox="1"/>
          <p:nvPr/>
        </p:nvSpPr>
        <p:spPr>
          <a:xfrm>
            <a:off x="3193564" y="5701691"/>
            <a:ext cx="3565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20000"/>
                    <a:lumOff val="80000"/>
                  </a:schemeClr>
                </a:solidFill>
              </a:rPr>
              <a:t>Not Connected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021F56-9D41-41F9-B153-82EEF296D460}"/>
              </a:ext>
            </a:extLst>
          </p:cNvPr>
          <p:cNvCxnSpPr>
            <a:cxnSpLocks/>
          </p:cNvCxnSpPr>
          <p:nvPr/>
        </p:nvCxnSpPr>
        <p:spPr>
          <a:xfrm flipH="1">
            <a:off x="1976257" y="4768443"/>
            <a:ext cx="1891327" cy="2359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6FCA2-D0F1-43A4-B7D3-2658E06E79FD}"/>
              </a:ext>
            </a:extLst>
          </p:cNvPr>
          <p:cNvCxnSpPr>
            <a:cxnSpLocks/>
          </p:cNvCxnSpPr>
          <p:nvPr/>
        </p:nvCxnSpPr>
        <p:spPr>
          <a:xfrm flipH="1" flipV="1">
            <a:off x="1928374" y="5417967"/>
            <a:ext cx="1815643" cy="4511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92FC1C-D58D-4F57-8AEB-0AB80689BF8B}"/>
              </a:ext>
            </a:extLst>
          </p:cNvPr>
          <p:cNvCxnSpPr>
            <a:cxnSpLocks/>
          </p:cNvCxnSpPr>
          <p:nvPr/>
        </p:nvCxnSpPr>
        <p:spPr>
          <a:xfrm flipH="1" flipV="1">
            <a:off x="1928373" y="5574942"/>
            <a:ext cx="1815643" cy="4511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dc source schematic">
            <a:extLst>
              <a:ext uri="{FF2B5EF4-FFF2-40B4-BE49-F238E27FC236}">
                <a16:creationId xmlns:a16="http://schemas.microsoft.com/office/drawing/2014/main" id="{E13044D4-C161-46A9-8F90-F6319998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97" y="3820601"/>
            <a:ext cx="2452898" cy="11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2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111668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What’s a Schematic </a:t>
            </a:r>
            <a:r>
              <a:rPr lang="en-US" sz="3600" b="1" i="1" u="sng"/>
              <a:t>ISN’T</a:t>
            </a:r>
            <a:r>
              <a:rPr lang="en-US" sz="3600"/>
              <a:t>:</a:t>
            </a:r>
            <a:br>
              <a:rPr lang="en-US" sz="3600"/>
            </a:br>
            <a:r>
              <a:rPr lang="en-US" sz="3600"/>
              <a:t>Physical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 descr="single battery single resitor circuit">
            <a:extLst>
              <a:ext uri="{FF2B5EF4-FFF2-40B4-BE49-F238E27FC236}">
                <a16:creationId xmlns:a16="http://schemas.microsoft.com/office/drawing/2014/main" id="{4864AE89-3AD2-4979-901F-478D0ED5C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42" y="2219870"/>
            <a:ext cx="2918863" cy="239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ingle battery single resitor circuit">
            <a:extLst>
              <a:ext uri="{FF2B5EF4-FFF2-40B4-BE49-F238E27FC236}">
                <a16:creationId xmlns:a16="http://schemas.microsoft.com/office/drawing/2014/main" id="{D4F35CD0-FC7C-41F2-8619-4EE6AEB47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1"/>
          <a:stretch/>
        </p:blipFill>
        <p:spPr bwMode="auto">
          <a:xfrm>
            <a:off x="4387850" y="2219870"/>
            <a:ext cx="4438086" cy="25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FDFD981-06FC-4847-9F25-F8563B7C4F9B}"/>
              </a:ext>
            </a:extLst>
          </p:cNvPr>
          <p:cNvSpPr/>
          <p:nvPr/>
        </p:nvSpPr>
        <p:spPr>
          <a:xfrm>
            <a:off x="3405413" y="3133342"/>
            <a:ext cx="955221" cy="99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AA64C-CEFA-49A9-97FD-0C0D690F92B6}"/>
              </a:ext>
            </a:extLst>
          </p:cNvPr>
          <p:cNvSpPr txBox="1"/>
          <p:nvPr/>
        </p:nvSpPr>
        <p:spPr>
          <a:xfrm>
            <a:off x="73102" y="6496628"/>
            <a:ext cx="764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Image source: allaboutcircuits.com</a:t>
            </a:r>
          </a:p>
        </p:txBody>
      </p:sp>
    </p:spTree>
    <p:extLst>
      <p:ext uri="{BB962C8B-B14F-4D97-AF65-F5344CB8AC3E}">
        <p14:creationId xmlns:p14="http://schemas.microsoft.com/office/powerpoint/2010/main" val="210871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Prototyping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2" descr="schema en foto zendertrap">
            <a:extLst>
              <a:ext uri="{FF2B5EF4-FFF2-40B4-BE49-F238E27FC236}">
                <a16:creationId xmlns:a16="http://schemas.microsoft.com/office/drawing/2014/main" id="{0BEE1968-2E5C-42DD-B155-833E60249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378" y="1328612"/>
            <a:ext cx="1975022" cy="331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F4CC3796-692C-4EF9-B420-9308B6DCB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4598" y="1527572"/>
            <a:ext cx="327101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icture of Breadboarding on Real Bread Boards">
            <a:extLst>
              <a:ext uri="{FF2B5EF4-FFF2-40B4-BE49-F238E27FC236}">
                <a16:creationId xmlns:a16="http://schemas.microsoft.com/office/drawing/2014/main" id="{E8A2C359-5089-4702-BE38-AA905F83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286" y="4548056"/>
            <a:ext cx="3421814" cy="211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readboard wrong power bus">
            <a:extLst>
              <a:ext uri="{FF2B5EF4-FFF2-40B4-BE49-F238E27FC236}">
                <a16:creationId xmlns:a16="http://schemas.microsoft.com/office/drawing/2014/main" id="{0D0AB870-4803-4E9C-96E6-26E5EF126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1806" y="1527572"/>
            <a:ext cx="2566601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nc pcb">
            <a:extLst>
              <a:ext uri="{FF2B5EF4-FFF2-40B4-BE49-F238E27FC236}">
                <a16:creationId xmlns:a16="http://schemas.microsoft.com/office/drawing/2014/main" id="{ED5D6BC6-39E0-4C9D-B9DB-C5D207F25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72465" y="4118543"/>
            <a:ext cx="3208157" cy="2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etch pcb">
            <a:extLst>
              <a:ext uri="{FF2B5EF4-FFF2-40B4-BE49-F238E27FC236}">
                <a16:creationId xmlns:a16="http://schemas.microsoft.com/office/drawing/2014/main" id="{ACAAFCA6-CD80-4228-8443-51E73F63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4" y="3170182"/>
            <a:ext cx="2566601" cy="19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79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Using a Solderless Breadboard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0E144-0768-447A-B430-B439F4BB7A94}"/>
              </a:ext>
            </a:extLst>
          </p:cNvPr>
          <p:cNvSpPr txBox="1"/>
          <p:nvPr/>
        </p:nvSpPr>
        <p:spPr>
          <a:xfrm>
            <a:off x="242496" y="4885727"/>
            <a:ext cx="368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Power Supply Buses</a:t>
            </a:r>
          </a:p>
        </p:txBody>
      </p:sp>
      <p:pic>
        <p:nvPicPr>
          <p:cNvPr id="9" name="Picture 2" descr="Image result for breadboard connections">
            <a:extLst>
              <a:ext uri="{FF2B5EF4-FFF2-40B4-BE49-F238E27FC236}">
                <a16:creationId xmlns:a16="http://schemas.microsoft.com/office/drawing/2014/main" id="{884FFEC6-8769-451F-9C0E-906A18856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0675" y="2223542"/>
            <a:ext cx="596265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4E77E-3C65-4BB2-93C9-956CBF90327D}"/>
              </a:ext>
            </a:extLst>
          </p:cNvPr>
          <p:cNvCxnSpPr>
            <a:cxnSpLocks/>
          </p:cNvCxnSpPr>
          <p:nvPr/>
        </p:nvCxnSpPr>
        <p:spPr>
          <a:xfrm flipV="1">
            <a:off x="1590675" y="4064189"/>
            <a:ext cx="335435" cy="759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8C0A3B-52B4-4EC0-BCE9-6A83D35F1FBE}"/>
              </a:ext>
            </a:extLst>
          </p:cNvPr>
          <p:cNvCxnSpPr>
            <a:cxnSpLocks/>
          </p:cNvCxnSpPr>
          <p:nvPr/>
        </p:nvCxnSpPr>
        <p:spPr>
          <a:xfrm flipH="1" flipV="1">
            <a:off x="7369261" y="3714774"/>
            <a:ext cx="221134" cy="1178360"/>
          </a:xfrm>
          <a:prstGeom prst="straightConnector1">
            <a:avLst/>
          </a:prstGeom>
          <a:ln w="28575">
            <a:solidFill>
              <a:srgbClr val="51A8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A50206-DD9C-41EF-9E80-BD47A1BB92C0}"/>
              </a:ext>
            </a:extLst>
          </p:cNvPr>
          <p:cNvSpPr txBox="1"/>
          <p:nvPr/>
        </p:nvSpPr>
        <p:spPr>
          <a:xfrm>
            <a:off x="4960717" y="4885726"/>
            <a:ext cx="368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Circuit Connections</a:t>
            </a:r>
          </a:p>
        </p:txBody>
      </p:sp>
    </p:spTree>
    <p:extLst>
      <p:ext uri="{BB962C8B-B14F-4D97-AF65-F5344CB8AC3E}">
        <p14:creationId xmlns:p14="http://schemas.microsoft.com/office/powerpoint/2010/main" val="512426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Things You Need for Breadboarding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Image result for breadboard connections">
            <a:extLst>
              <a:ext uri="{FF2B5EF4-FFF2-40B4-BE49-F238E27FC236}">
                <a16:creationId xmlns:a16="http://schemas.microsoft.com/office/drawing/2014/main" id="{8080B844-9144-43C0-8D08-D3274DE80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214" y="1567928"/>
            <a:ext cx="4315855" cy="140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4EBAD0-D1A4-4A86-AC16-A62FB11A7F83}"/>
              </a:ext>
            </a:extLst>
          </p:cNvPr>
          <p:cNvSpPr txBox="1"/>
          <p:nvPr/>
        </p:nvSpPr>
        <p:spPr>
          <a:xfrm>
            <a:off x="665892" y="1953442"/>
            <a:ext cx="27198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Breadboard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Jumper Wire Kit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Power supply(</a:t>
            </a:r>
            <a:r>
              <a:rPr lang="en-US" sz="2400" err="1">
                <a:solidFill>
                  <a:schemeClr val="bg1"/>
                </a:solidFill>
              </a:rPr>
              <a:t>ies</a:t>
            </a:r>
            <a:r>
              <a:rPr lang="en-US" sz="24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05D34AB-8F41-4D07-890F-8E8F3D9B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 b="10847"/>
          <a:stretch/>
        </p:blipFill>
        <p:spPr>
          <a:xfrm>
            <a:off x="3279670" y="5319390"/>
            <a:ext cx="2015054" cy="1403472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72C1D246-201F-4E71-AC2C-B127919D94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205"/>
          <a:stretch/>
        </p:blipFill>
        <p:spPr>
          <a:xfrm>
            <a:off x="5430005" y="5319390"/>
            <a:ext cx="1643895" cy="1403472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6991B78-3716-4784-969B-9AC709A6C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81" y="5319384"/>
            <a:ext cx="1403478" cy="1403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7BD13-E55C-4929-AB27-63AB5D5F4E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4955"/>
          <a:stretch/>
        </p:blipFill>
        <p:spPr>
          <a:xfrm>
            <a:off x="3367214" y="3329198"/>
            <a:ext cx="4004765" cy="14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2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Let’s Build a Circuit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E1475-C70F-4AAE-8EAF-359DA88C9D43}"/>
              </a:ext>
            </a:extLst>
          </p:cNvPr>
          <p:cNvCxnSpPr>
            <a:cxnSpLocks/>
          </p:cNvCxnSpPr>
          <p:nvPr/>
        </p:nvCxnSpPr>
        <p:spPr>
          <a:xfrm>
            <a:off x="1550960" y="3564958"/>
            <a:ext cx="0" cy="38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4A10F5-D4FE-4DD1-B14D-25AA6E7C8ED1}"/>
              </a:ext>
            </a:extLst>
          </p:cNvPr>
          <p:cNvCxnSpPr>
            <a:cxnSpLocks/>
          </p:cNvCxnSpPr>
          <p:nvPr/>
        </p:nvCxnSpPr>
        <p:spPr>
          <a:xfrm>
            <a:off x="1195752" y="3958195"/>
            <a:ext cx="6957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8DD5B0-C257-43AC-BD92-1836FA47BA9C}"/>
              </a:ext>
            </a:extLst>
          </p:cNvPr>
          <p:cNvCxnSpPr>
            <a:cxnSpLocks/>
          </p:cNvCxnSpPr>
          <p:nvPr/>
        </p:nvCxnSpPr>
        <p:spPr>
          <a:xfrm>
            <a:off x="1397529" y="4144729"/>
            <a:ext cx="2986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53DBEE-5214-47CA-A468-7388111CDEAB}"/>
              </a:ext>
            </a:extLst>
          </p:cNvPr>
          <p:cNvSpPr txBox="1"/>
          <p:nvPr/>
        </p:nvSpPr>
        <p:spPr>
          <a:xfrm>
            <a:off x="1572018" y="3524816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4CB5BC-DB9C-4EC3-92FE-CCF0C4C7DE5D}"/>
              </a:ext>
            </a:extLst>
          </p:cNvPr>
          <p:cNvCxnSpPr>
            <a:cxnSpLocks/>
          </p:cNvCxnSpPr>
          <p:nvPr/>
        </p:nvCxnSpPr>
        <p:spPr>
          <a:xfrm>
            <a:off x="1554146" y="4144729"/>
            <a:ext cx="0" cy="373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021E00-52CD-4B24-93B9-1FCD4A7D3706}"/>
              </a:ext>
            </a:extLst>
          </p:cNvPr>
          <p:cNvGrpSpPr/>
          <p:nvPr/>
        </p:nvGrpSpPr>
        <p:grpSpPr>
          <a:xfrm rot="10800000">
            <a:off x="2896350" y="2762606"/>
            <a:ext cx="94268" cy="882305"/>
            <a:chOff x="2159982" y="3622594"/>
            <a:chExt cx="94268" cy="88230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59C5BB-C277-4ACA-9FE0-10A24CC464B3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35E5FE-C961-4407-BFAC-1F7C318D3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941679-C10D-4550-8AF5-58AA815ECCB8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D2665A8-A281-4AF7-A4D2-4F3D22A61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16FA85-F0D6-4B4C-84BA-421AC52588BE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9D898D-468F-480B-9DFF-B7657F372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F3002A-B22C-45D7-91F2-F8A67E21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EC8EA3-6C32-4577-B0D8-BC65DC1372E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75A9837-5357-408E-BF86-091328433692}"/>
              </a:ext>
            </a:extLst>
          </p:cNvPr>
          <p:cNvSpPr txBox="1"/>
          <p:nvPr/>
        </p:nvSpPr>
        <p:spPr>
          <a:xfrm>
            <a:off x="852801" y="3397674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50C0-394F-411F-9FFA-197EEDFBB445}"/>
              </a:ext>
            </a:extLst>
          </p:cNvPr>
          <p:cNvCxnSpPr>
            <a:cxnSpLocks/>
          </p:cNvCxnSpPr>
          <p:nvPr/>
        </p:nvCxnSpPr>
        <p:spPr>
          <a:xfrm flipV="1">
            <a:off x="1550960" y="2272581"/>
            <a:ext cx="0" cy="13088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FFE65F-7774-46DD-9F0E-8118D1DBC4A8}"/>
              </a:ext>
            </a:extLst>
          </p:cNvPr>
          <p:cNvCxnSpPr>
            <a:cxnSpLocks/>
          </p:cNvCxnSpPr>
          <p:nvPr/>
        </p:nvCxnSpPr>
        <p:spPr>
          <a:xfrm>
            <a:off x="1536880" y="2272581"/>
            <a:ext cx="14467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262DB-60BF-4338-8ED8-9D0DBF944848}"/>
              </a:ext>
            </a:extLst>
          </p:cNvPr>
          <p:cNvGrpSpPr/>
          <p:nvPr/>
        </p:nvGrpSpPr>
        <p:grpSpPr>
          <a:xfrm rot="10800000">
            <a:off x="2843913" y="3977150"/>
            <a:ext cx="291703" cy="1018256"/>
            <a:chOff x="3221042" y="2903941"/>
            <a:chExt cx="291703" cy="101825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1370D-BF40-442E-98D8-13BEA2E39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893" y="2903941"/>
              <a:ext cx="0" cy="10182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9D16C9-671B-48C4-8511-3BFFB59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2429" y="3297178"/>
              <a:ext cx="288928" cy="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EADB204-926F-411B-B387-A671430A8272}"/>
                </a:ext>
              </a:extLst>
            </p:cNvPr>
            <p:cNvSpPr/>
            <p:nvPr/>
          </p:nvSpPr>
          <p:spPr>
            <a:xfrm>
              <a:off x="3221042" y="3297178"/>
              <a:ext cx="291703" cy="26364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ED64A-4623-43CB-910D-7A40A6B54426}"/>
              </a:ext>
            </a:extLst>
          </p:cNvPr>
          <p:cNvCxnSpPr>
            <a:cxnSpLocks/>
          </p:cNvCxnSpPr>
          <p:nvPr/>
        </p:nvCxnSpPr>
        <p:spPr>
          <a:xfrm flipV="1">
            <a:off x="1555722" y="4486280"/>
            <a:ext cx="0" cy="786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F7279F-39CC-4BD4-8F17-8F8E73FCFB7E}"/>
              </a:ext>
            </a:extLst>
          </p:cNvPr>
          <p:cNvSpPr txBox="1"/>
          <p:nvPr/>
        </p:nvSpPr>
        <p:spPr>
          <a:xfrm>
            <a:off x="3578187" y="4028192"/>
            <a:ext cx="79283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D1, LED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9DE044-3E1A-48DF-A88A-8F41A39A163E}"/>
              </a:ext>
            </a:extLst>
          </p:cNvPr>
          <p:cNvSpPr txBox="1"/>
          <p:nvPr/>
        </p:nvSpPr>
        <p:spPr>
          <a:xfrm>
            <a:off x="3026937" y="2698638"/>
            <a:ext cx="19775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200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, 1/8W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215E5-904B-485D-8821-BDF487CBE1E0}"/>
              </a:ext>
            </a:extLst>
          </p:cNvPr>
          <p:cNvSpPr txBox="1"/>
          <p:nvPr/>
        </p:nvSpPr>
        <p:spPr>
          <a:xfrm>
            <a:off x="1616130" y="3995497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5B5D82-1FD4-46EB-82AC-846252559BF2}"/>
              </a:ext>
            </a:extLst>
          </p:cNvPr>
          <p:cNvCxnSpPr>
            <a:cxnSpLocks/>
          </p:cNvCxnSpPr>
          <p:nvPr/>
        </p:nvCxnSpPr>
        <p:spPr>
          <a:xfrm flipV="1">
            <a:off x="2983586" y="2272581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8A0820-A578-407C-9EBD-B522948EDEF8}"/>
              </a:ext>
            </a:extLst>
          </p:cNvPr>
          <p:cNvCxnSpPr>
            <a:cxnSpLocks/>
          </p:cNvCxnSpPr>
          <p:nvPr/>
        </p:nvCxnSpPr>
        <p:spPr>
          <a:xfrm flipV="1">
            <a:off x="2990617" y="3538909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809C64-91E0-41EE-AF0E-DCF8F1E59993}"/>
              </a:ext>
            </a:extLst>
          </p:cNvPr>
          <p:cNvCxnSpPr>
            <a:cxnSpLocks/>
          </p:cNvCxnSpPr>
          <p:nvPr/>
        </p:nvCxnSpPr>
        <p:spPr>
          <a:xfrm>
            <a:off x="1542068" y="5273213"/>
            <a:ext cx="14467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313B31-75FF-4029-9788-A5F90ED0B43A}"/>
              </a:ext>
            </a:extLst>
          </p:cNvPr>
          <p:cNvCxnSpPr>
            <a:cxnSpLocks/>
          </p:cNvCxnSpPr>
          <p:nvPr/>
        </p:nvCxnSpPr>
        <p:spPr>
          <a:xfrm flipV="1">
            <a:off x="2990617" y="4787373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0961F8-2037-4602-9B6E-B4E4A243EF12}"/>
              </a:ext>
            </a:extLst>
          </p:cNvPr>
          <p:cNvGrpSpPr/>
          <p:nvPr/>
        </p:nvGrpSpPr>
        <p:grpSpPr>
          <a:xfrm rot="6335250">
            <a:off x="3123693" y="4559261"/>
            <a:ext cx="366696" cy="278538"/>
            <a:chOff x="4922039" y="4669630"/>
            <a:chExt cx="366696" cy="2785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CAD41F-44C7-4A42-B314-196D8EAC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039" y="4783325"/>
              <a:ext cx="159544" cy="16484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3C2934-0CE5-424E-B4EF-0DC78EAF5A52}"/>
                </a:ext>
              </a:extLst>
            </p:cNvPr>
            <p:cNvCxnSpPr/>
            <p:nvPr/>
          </p:nvCxnSpPr>
          <p:spPr>
            <a:xfrm flipV="1">
              <a:off x="5091102" y="4669630"/>
              <a:ext cx="197633" cy="207963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FC21A0-EA84-4455-A326-AA36311C1B56}"/>
                </a:ext>
              </a:extLst>
            </p:cNvPr>
            <p:cNvCxnSpPr>
              <a:cxnSpLocks/>
            </p:cNvCxnSpPr>
            <p:nvPr/>
          </p:nvCxnSpPr>
          <p:spPr>
            <a:xfrm>
              <a:off x="5072063" y="4779169"/>
              <a:ext cx="27023" cy="10155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4064932-F2AB-4DCA-88CD-D63DD0551F45}"/>
              </a:ext>
            </a:extLst>
          </p:cNvPr>
          <p:cNvSpPr txBox="1"/>
          <p:nvPr/>
        </p:nvSpPr>
        <p:spPr>
          <a:xfrm>
            <a:off x="2535926" y="4057052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018A7-EC94-4B40-B0E6-C0F25C714DA4}"/>
              </a:ext>
            </a:extLst>
          </p:cNvPr>
          <p:cNvSpPr txBox="1"/>
          <p:nvPr/>
        </p:nvSpPr>
        <p:spPr>
          <a:xfrm>
            <a:off x="2531419" y="4505005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1028" name="Picture 4" descr="5mm LED Pack (50 pcs)">
            <a:extLst>
              <a:ext uri="{FF2B5EF4-FFF2-40B4-BE49-F238E27FC236}">
                <a16:creationId xmlns:a16="http://schemas.microsoft.com/office/drawing/2014/main" id="{97499719-5F72-4B1A-872B-403254767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25" y="3659284"/>
            <a:ext cx="3092641" cy="206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sistor dark background">
            <a:extLst>
              <a:ext uri="{FF2B5EF4-FFF2-40B4-BE49-F238E27FC236}">
                <a16:creationId xmlns:a16="http://schemas.microsoft.com/office/drawing/2014/main" id="{BC048B05-883A-46DA-ADC6-CF3EB279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29" y="1756834"/>
            <a:ext cx="2173284" cy="16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E7130C-8127-47DB-BA82-E53BE7200E9F}"/>
              </a:ext>
            </a:extLst>
          </p:cNvPr>
          <p:cNvCxnSpPr>
            <a:cxnSpLocks/>
            <a:stCxn id="1030" idx="1"/>
          </p:cNvCxnSpPr>
          <p:nvPr/>
        </p:nvCxnSpPr>
        <p:spPr>
          <a:xfrm flipH="1">
            <a:off x="4047505" y="2570767"/>
            <a:ext cx="1422024" cy="4894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0BA061F-F6A8-4D94-B80D-540A9096672A}"/>
              </a:ext>
            </a:extLst>
          </p:cNvPr>
          <p:cNvCxnSpPr>
            <a:cxnSpLocks/>
          </p:cNvCxnSpPr>
          <p:nvPr/>
        </p:nvCxnSpPr>
        <p:spPr>
          <a:xfrm flipH="1" flipV="1">
            <a:off x="4265549" y="4516861"/>
            <a:ext cx="998601" cy="1494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1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Let’s Build a Circuit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E1475-C70F-4AAE-8EAF-359DA88C9D43}"/>
              </a:ext>
            </a:extLst>
          </p:cNvPr>
          <p:cNvCxnSpPr>
            <a:cxnSpLocks/>
          </p:cNvCxnSpPr>
          <p:nvPr/>
        </p:nvCxnSpPr>
        <p:spPr>
          <a:xfrm>
            <a:off x="1180286" y="3558608"/>
            <a:ext cx="0" cy="3853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4A10F5-D4FE-4DD1-B14D-25AA6E7C8ED1}"/>
              </a:ext>
            </a:extLst>
          </p:cNvPr>
          <p:cNvCxnSpPr>
            <a:cxnSpLocks/>
          </p:cNvCxnSpPr>
          <p:nvPr/>
        </p:nvCxnSpPr>
        <p:spPr>
          <a:xfrm>
            <a:off x="825078" y="3951845"/>
            <a:ext cx="6957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8DD5B0-C257-43AC-BD92-1836FA47BA9C}"/>
              </a:ext>
            </a:extLst>
          </p:cNvPr>
          <p:cNvCxnSpPr>
            <a:cxnSpLocks/>
          </p:cNvCxnSpPr>
          <p:nvPr/>
        </p:nvCxnSpPr>
        <p:spPr>
          <a:xfrm>
            <a:off x="1026855" y="4138379"/>
            <a:ext cx="2986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53DBEE-5214-47CA-A468-7388111CDEAB}"/>
              </a:ext>
            </a:extLst>
          </p:cNvPr>
          <p:cNvSpPr txBox="1"/>
          <p:nvPr/>
        </p:nvSpPr>
        <p:spPr>
          <a:xfrm>
            <a:off x="1201344" y="3518466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4CB5BC-DB9C-4EC3-92FE-CCF0C4C7DE5D}"/>
              </a:ext>
            </a:extLst>
          </p:cNvPr>
          <p:cNvCxnSpPr>
            <a:cxnSpLocks/>
          </p:cNvCxnSpPr>
          <p:nvPr/>
        </p:nvCxnSpPr>
        <p:spPr>
          <a:xfrm>
            <a:off x="1183472" y="4138379"/>
            <a:ext cx="0" cy="3739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021E00-52CD-4B24-93B9-1FCD4A7D3706}"/>
              </a:ext>
            </a:extLst>
          </p:cNvPr>
          <p:cNvGrpSpPr/>
          <p:nvPr/>
        </p:nvGrpSpPr>
        <p:grpSpPr>
          <a:xfrm rot="10800000">
            <a:off x="2525676" y="2756256"/>
            <a:ext cx="94268" cy="882305"/>
            <a:chOff x="2159982" y="3622594"/>
            <a:chExt cx="94268" cy="88230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59C5BB-C277-4ACA-9FE0-10A24CC464B3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35E5FE-C961-4407-BFAC-1F7C318D3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941679-C10D-4550-8AF5-58AA815ECCB8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D2665A8-A281-4AF7-A4D2-4F3D22A61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216FA85-F0D6-4B4C-84BA-421AC52588BE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9D898D-468F-480B-9DFF-B7657F372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F3002A-B22C-45D7-91F2-F8A67E21BEFC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EC8EA3-6C32-4577-B0D8-BC65DC1372E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75A9837-5357-408E-BF86-091328433692}"/>
              </a:ext>
            </a:extLst>
          </p:cNvPr>
          <p:cNvSpPr txBox="1"/>
          <p:nvPr/>
        </p:nvSpPr>
        <p:spPr>
          <a:xfrm>
            <a:off x="482127" y="3391324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50C0-394F-411F-9FFA-197EEDFBB445}"/>
              </a:ext>
            </a:extLst>
          </p:cNvPr>
          <p:cNvCxnSpPr>
            <a:cxnSpLocks/>
          </p:cNvCxnSpPr>
          <p:nvPr/>
        </p:nvCxnSpPr>
        <p:spPr>
          <a:xfrm flipV="1">
            <a:off x="1180286" y="2266231"/>
            <a:ext cx="0" cy="13088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FFE65F-7774-46DD-9F0E-8118D1DBC4A8}"/>
              </a:ext>
            </a:extLst>
          </p:cNvPr>
          <p:cNvCxnSpPr>
            <a:cxnSpLocks/>
          </p:cNvCxnSpPr>
          <p:nvPr/>
        </p:nvCxnSpPr>
        <p:spPr>
          <a:xfrm>
            <a:off x="1166206" y="2266231"/>
            <a:ext cx="14467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262DB-60BF-4338-8ED8-9D0DBF944848}"/>
              </a:ext>
            </a:extLst>
          </p:cNvPr>
          <p:cNvGrpSpPr/>
          <p:nvPr/>
        </p:nvGrpSpPr>
        <p:grpSpPr>
          <a:xfrm rot="10800000">
            <a:off x="2473239" y="3970800"/>
            <a:ext cx="291703" cy="1018256"/>
            <a:chOff x="3221042" y="2903941"/>
            <a:chExt cx="291703" cy="101825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1370D-BF40-442E-98D8-13BEA2E39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893" y="2903941"/>
              <a:ext cx="0" cy="10182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9D16C9-671B-48C4-8511-3BFFB59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2429" y="3297178"/>
              <a:ext cx="288928" cy="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EADB204-926F-411B-B387-A671430A8272}"/>
                </a:ext>
              </a:extLst>
            </p:cNvPr>
            <p:cNvSpPr/>
            <p:nvPr/>
          </p:nvSpPr>
          <p:spPr>
            <a:xfrm>
              <a:off x="3221042" y="3297178"/>
              <a:ext cx="291703" cy="26364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ED64A-4623-43CB-910D-7A40A6B54426}"/>
              </a:ext>
            </a:extLst>
          </p:cNvPr>
          <p:cNvCxnSpPr>
            <a:cxnSpLocks/>
          </p:cNvCxnSpPr>
          <p:nvPr/>
        </p:nvCxnSpPr>
        <p:spPr>
          <a:xfrm flipV="1">
            <a:off x="1185048" y="4479930"/>
            <a:ext cx="0" cy="786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F7279F-39CC-4BD4-8F17-8F8E73FCFB7E}"/>
              </a:ext>
            </a:extLst>
          </p:cNvPr>
          <p:cNvSpPr txBox="1"/>
          <p:nvPr/>
        </p:nvSpPr>
        <p:spPr>
          <a:xfrm>
            <a:off x="3207513" y="4021842"/>
            <a:ext cx="79283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D1, LED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9DE044-3E1A-48DF-A88A-8F41A39A163E}"/>
              </a:ext>
            </a:extLst>
          </p:cNvPr>
          <p:cNvSpPr txBox="1"/>
          <p:nvPr/>
        </p:nvSpPr>
        <p:spPr>
          <a:xfrm>
            <a:off x="2656264" y="2692288"/>
            <a:ext cx="202693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200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, 1/8W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215E5-904B-485D-8821-BDF487CBE1E0}"/>
              </a:ext>
            </a:extLst>
          </p:cNvPr>
          <p:cNvSpPr txBox="1"/>
          <p:nvPr/>
        </p:nvSpPr>
        <p:spPr>
          <a:xfrm>
            <a:off x="1245456" y="3989147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5B5D82-1FD4-46EB-82AC-846252559BF2}"/>
              </a:ext>
            </a:extLst>
          </p:cNvPr>
          <p:cNvCxnSpPr>
            <a:cxnSpLocks/>
          </p:cNvCxnSpPr>
          <p:nvPr/>
        </p:nvCxnSpPr>
        <p:spPr>
          <a:xfrm flipV="1">
            <a:off x="2612912" y="2266231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8A0820-A578-407C-9EBD-B522948EDEF8}"/>
              </a:ext>
            </a:extLst>
          </p:cNvPr>
          <p:cNvCxnSpPr>
            <a:cxnSpLocks/>
          </p:cNvCxnSpPr>
          <p:nvPr/>
        </p:nvCxnSpPr>
        <p:spPr>
          <a:xfrm flipV="1">
            <a:off x="2619943" y="3532559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809C64-91E0-41EE-AF0E-DCF8F1E59993}"/>
              </a:ext>
            </a:extLst>
          </p:cNvPr>
          <p:cNvCxnSpPr>
            <a:cxnSpLocks/>
          </p:cNvCxnSpPr>
          <p:nvPr/>
        </p:nvCxnSpPr>
        <p:spPr>
          <a:xfrm>
            <a:off x="1171394" y="5266863"/>
            <a:ext cx="14467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313B31-75FF-4029-9788-A5F90ED0B43A}"/>
              </a:ext>
            </a:extLst>
          </p:cNvPr>
          <p:cNvCxnSpPr>
            <a:cxnSpLocks/>
          </p:cNvCxnSpPr>
          <p:nvPr/>
        </p:nvCxnSpPr>
        <p:spPr>
          <a:xfrm flipV="1">
            <a:off x="2619943" y="4781023"/>
            <a:ext cx="0" cy="5091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0961F8-2037-4602-9B6E-B4E4A243EF12}"/>
              </a:ext>
            </a:extLst>
          </p:cNvPr>
          <p:cNvGrpSpPr/>
          <p:nvPr/>
        </p:nvGrpSpPr>
        <p:grpSpPr>
          <a:xfrm rot="6335250">
            <a:off x="2753019" y="4552911"/>
            <a:ext cx="366696" cy="278538"/>
            <a:chOff x="4922039" y="4669630"/>
            <a:chExt cx="366696" cy="2785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CAD41F-44C7-4A42-B314-196D8EAC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039" y="4783325"/>
              <a:ext cx="159544" cy="16484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3C2934-0CE5-424E-B4EF-0DC78EAF5A52}"/>
                </a:ext>
              </a:extLst>
            </p:cNvPr>
            <p:cNvCxnSpPr/>
            <p:nvPr/>
          </p:nvCxnSpPr>
          <p:spPr>
            <a:xfrm flipV="1">
              <a:off x="5091102" y="4669630"/>
              <a:ext cx="197633" cy="207963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FC21A0-EA84-4455-A326-AA36311C1B56}"/>
                </a:ext>
              </a:extLst>
            </p:cNvPr>
            <p:cNvCxnSpPr>
              <a:cxnSpLocks/>
            </p:cNvCxnSpPr>
            <p:nvPr/>
          </p:nvCxnSpPr>
          <p:spPr>
            <a:xfrm>
              <a:off x="5072063" y="4779169"/>
              <a:ext cx="27023" cy="10155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4064932-F2AB-4DCA-88CD-D63DD0551F45}"/>
              </a:ext>
            </a:extLst>
          </p:cNvPr>
          <p:cNvSpPr txBox="1"/>
          <p:nvPr/>
        </p:nvSpPr>
        <p:spPr>
          <a:xfrm>
            <a:off x="2147031" y="4050702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018A7-EC94-4B40-B0E6-C0F25C714DA4}"/>
              </a:ext>
            </a:extLst>
          </p:cNvPr>
          <p:cNvSpPr txBox="1"/>
          <p:nvPr/>
        </p:nvSpPr>
        <p:spPr>
          <a:xfrm>
            <a:off x="2142524" y="4498655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5E21A-D3D8-45B4-B6F4-B3D79175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" r="55405"/>
          <a:stretch/>
        </p:blipFill>
        <p:spPr>
          <a:xfrm>
            <a:off x="4816442" y="2179923"/>
            <a:ext cx="3886195" cy="30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9F5D66-CA37-41A6-A923-A9A633C71541}"/>
              </a:ext>
            </a:extLst>
          </p:cNvPr>
          <p:cNvCxnSpPr>
            <a:cxnSpLocks/>
          </p:cNvCxnSpPr>
          <p:nvPr/>
        </p:nvCxnSpPr>
        <p:spPr>
          <a:xfrm>
            <a:off x="858428" y="3171923"/>
            <a:ext cx="0" cy="3188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 an Oscillating Blinker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19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A9837-5357-408E-BF86-091328433692}"/>
              </a:ext>
            </a:extLst>
          </p:cNvPr>
          <p:cNvSpPr txBox="1"/>
          <p:nvPr/>
        </p:nvSpPr>
        <p:spPr>
          <a:xfrm>
            <a:off x="2767033" y="2462465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5V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FFE65F-7774-46DD-9F0E-8118D1DBC4A8}"/>
              </a:ext>
            </a:extLst>
          </p:cNvPr>
          <p:cNvCxnSpPr>
            <a:cxnSpLocks/>
          </p:cNvCxnSpPr>
          <p:nvPr/>
        </p:nvCxnSpPr>
        <p:spPr>
          <a:xfrm>
            <a:off x="3552464" y="3582917"/>
            <a:ext cx="15968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262DB-60BF-4338-8ED8-9D0DBF944848}"/>
              </a:ext>
            </a:extLst>
          </p:cNvPr>
          <p:cNvGrpSpPr/>
          <p:nvPr/>
        </p:nvGrpSpPr>
        <p:grpSpPr>
          <a:xfrm rot="10800000">
            <a:off x="5008252" y="4464987"/>
            <a:ext cx="291703" cy="1018256"/>
            <a:chOff x="3221042" y="2903941"/>
            <a:chExt cx="291703" cy="101825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1370D-BF40-442E-98D8-13BEA2E39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893" y="2903941"/>
              <a:ext cx="0" cy="10182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9D16C9-671B-48C4-8511-3BFFB59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2429" y="3297178"/>
              <a:ext cx="288928" cy="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EADB204-926F-411B-B387-A671430A8272}"/>
                </a:ext>
              </a:extLst>
            </p:cNvPr>
            <p:cNvSpPr/>
            <p:nvPr/>
          </p:nvSpPr>
          <p:spPr>
            <a:xfrm>
              <a:off x="3221042" y="3297178"/>
              <a:ext cx="291703" cy="26364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F7279F-39CC-4BD4-8F17-8F8E73FCFB7E}"/>
              </a:ext>
            </a:extLst>
          </p:cNvPr>
          <p:cNvSpPr txBox="1"/>
          <p:nvPr/>
        </p:nvSpPr>
        <p:spPr>
          <a:xfrm>
            <a:off x="5558697" y="4636789"/>
            <a:ext cx="7928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9DE044-3E1A-48DF-A88A-8F41A39A163E}"/>
              </a:ext>
            </a:extLst>
          </p:cNvPr>
          <p:cNvSpPr txBox="1"/>
          <p:nvPr/>
        </p:nvSpPr>
        <p:spPr>
          <a:xfrm>
            <a:off x="2587767" y="1670416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5B5D82-1FD4-46EB-82AC-846252559BF2}"/>
              </a:ext>
            </a:extLst>
          </p:cNvPr>
          <p:cNvCxnSpPr>
            <a:cxnSpLocks/>
          </p:cNvCxnSpPr>
          <p:nvPr/>
        </p:nvCxnSpPr>
        <p:spPr>
          <a:xfrm flipV="1">
            <a:off x="1813472" y="3851351"/>
            <a:ext cx="0" cy="1065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313B31-75FF-4029-9788-A5F90ED0B43A}"/>
              </a:ext>
            </a:extLst>
          </p:cNvPr>
          <p:cNvCxnSpPr>
            <a:cxnSpLocks/>
          </p:cNvCxnSpPr>
          <p:nvPr/>
        </p:nvCxnSpPr>
        <p:spPr>
          <a:xfrm flipV="1">
            <a:off x="5149340" y="5442500"/>
            <a:ext cx="0" cy="4082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0961F8-2037-4602-9B6E-B4E4A243EF12}"/>
              </a:ext>
            </a:extLst>
          </p:cNvPr>
          <p:cNvGrpSpPr/>
          <p:nvPr/>
        </p:nvGrpSpPr>
        <p:grpSpPr>
          <a:xfrm rot="6335250">
            <a:off x="5262434" y="5028180"/>
            <a:ext cx="366696" cy="278538"/>
            <a:chOff x="4922039" y="4669630"/>
            <a:chExt cx="366696" cy="2785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CAD41F-44C7-4A42-B314-196D8EAC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039" y="4783325"/>
              <a:ext cx="159544" cy="16484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3C2934-0CE5-424E-B4EF-0DC78EAF5A52}"/>
                </a:ext>
              </a:extLst>
            </p:cNvPr>
            <p:cNvCxnSpPr/>
            <p:nvPr/>
          </p:nvCxnSpPr>
          <p:spPr>
            <a:xfrm flipV="1">
              <a:off x="5091102" y="4669630"/>
              <a:ext cx="197633" cy="207963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FC21A0-EA84-4455-A326-AA36311C1B56}"/>
                </a:ext>
              </a:extLst>
            </p:cNvPr>
            <p:cNvCxnSpPr>
              <a:cxnSpLocks/>
            </p:cNvCxnSpPr>
            <p:nvPr/>
          </p:nvCxnSpPr>
          <p:spPr>
            <a:xfrm>
              <a:off x="5072063" y="4779169"/>
              <a:ext cx="27023" cy="10155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4064932-F2AB-4DCA-88CD-D63DD0551F45}"/>
              </a:ext>
            </a:extLst>
          </p:cNvPr>
          <p:cNvSpPr txBox="1"/>
          <p:nvPr/>
        </p:nvSpPr>
        <p:spPr>
          <a:xfrm>
            <a:off x="4683559" y="4532226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018A7-EC94-4B40-B0E6-C0F25C714DA4}"/>
              </a:ext>
            </a:extLst>
          </p:cNvPr>
          <p:cNvSpPr txBox="1"/>
          <p:nvPr/>
        </p:nvSpPr>
        <p:spPr>
          <a:xfrm>
            <a:off x="4679052" y="4980179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CA8151-CF6D-4FD1-BD5D-99DF719D7380}"/>
              </a:ext>
            </a:extLst>
          </p:cNvPr>
          <p:cNvSpPr/>
          <p:nvPr/>
        </p:nvSpPr>
        <p:spPr>
          <a:xfrm>
            <a:off x="4053573" y="3500936"/>
            <a:ext cx="164752" cy="1554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429FEE-109C-4B68-9F41-3137543A5D5C}"/>
              </a:ext>
            </a:extLst>
          </p:cNvPr>
          <p:cNvCxnSpPr>
            <a:cxnSpLocks/>
          </p:cNvCxnSpPr>
          <p:nvPr/>
        </p:nvCxnSpPr>
        <p:spPr>
          <a:xfrm>
            <a:off x="863859" y="3299291"/>
            <a:ext cx="14605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E2CE2C-2AB1-4CBC-9E94-A3AA44A9718E}"/>
              </a:ext>
            </a:extLst>
          </p:cNvPr>
          <p:cNvSpPr/>
          <p:nvPr/>
        </p:nvSpPr>
        <p:spPr>
          <a:xfrm rot="5400000">
            <a:off x="2297654" y="2946578"/>
            <a:ext cx="1309520" cy="1278922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54CC65-BF7A-4997-854C-4EB1AD4F5E7F}"/>
              </a:ext>
            </a:extLst>
          </p:cNvPr>
          <p:cNvSpPr txBox="1"/>
          <p:nvPr/>
        </p:nvSpPr>
        <p:spPr>
          <a:xfrm>
            <a:off x="2570895" y="3318265"/>
            <a:ext cx="6311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U1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335767-3FE3-4805-ACFE-3C1BD12C6401}"/>
              </a:ext>
            </a:extLst>
          </p:cNvPr>
          <p:cNvSpPr txBox="1"/>
          <p:nvPr/>
        </p:nvSpPr>
        <p:spPr>
          <a:xfrm>
            <a:off x="2297867" y="3006904"/>
            <a:ext cx="2748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9296ED-3B2B-4069-8BE2-190FF547FC8C}"/>
              </a:ext>
            </a:extLst>
          </p:cNvPr>
          <p:cNvSpPr txBox="1"/>
          <p:nvPr/>
        </p:nvSpPr>
        <p:spPr>
          <a:xfrm>
            <a:off x="2312953" y="3594801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04AF37-9ED3-4D59-A0B2-9BFE774B58D8}"/>
              </a:ext>
            </a:extLst>
          </p:cNvPr>
          <p:cNvCxnSpPr>
            <a:cxnSpLocks/>
          </p:cNvCxnSpPr>
          <p:nvPr/>
        </p:nvCxnSpPr>
        <p:spPr>
          <a:xfrm>
            <a:off x="1813472" y="3870059"/>
            <a:ext cx="4994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C10AC7-B905-4F52-9E68-57BBAFE594AC}"/>
              </a:ext>
            </a:extLst>
          </p:cNvPr>
          <p:cNvGrpSpPr/>
          <p:nvPr/>
        </p:nvGrpSpPr>
        <p:grpSpPr>
          <a:xfrm rot="10800000">
            <a:off x="764161" y="2289165"/>
            <a:ext cx="94268" cy="882305"/>
            <a:chOff x="2159982" y="3622594"/>
            <a:chExt cx="94268" cy="882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CC1AFD-A9F7-4F2A-9F08-0980D76A06F0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82E0617-FAA6-44DF-B637-8B4380518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EC21AD-AC56-41B2-B72A-A2A264DF1933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6CB479-228C-403D-A42C-BB1CF544C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7C405C-7469-41F2-B8A0-1BAC7418E7AB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EB307B7-3E6E-4975-82A9-6DC78A0F9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4C75DC-45F1-4A2B-B67D-E7A16824730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DE073D-A95D-4811-AE80-8B7315A17553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EF11EF-AC30-4A03-AC39-9CED624054C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135949" y="3656406"/>
            <a:ext cx="0" cy="12747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BE213-60D8-424C-AD8C-FC830DECC440}"/>
              </a:ext>
            </a:extLst>
          </p:cNvPr>
          <p:cNvGrpSpPr/>
          <p:nvPr/>
        </p:nvGrpSpPr>
        <p:grpSpPr>
          <a:xfrm rot="10800000">
            <a:off x="762221" y="3418403"/>
            <a:ext cx="94268" cy="882305"/>
            <a:chOff x="2159982" y="3622594"/>
            <a:chExt cx="94268" cy="8823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BD5693F-5F79-4CFD-AE7C-0480C3CF7726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803C899-C022-44B8-A6E7-253CC42EE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A2DFE1-8CDB-4D46-83E4-DD54F8B61A5F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8D237D-453C-4DBD-89F6-71284EFC8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2FE75E7-4037-4B34-B683-C88D28BA045D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071A03-3BCD-43AC-94E4-8B80FBB4D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78E513B-C967-42E8-AD04-FC325F846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6F928E0-7BF2-4D92-9FC7-BA20F00C467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6A9DCFD-2660-4EF6-912C-26BB7843B496}"/>
              </a:ext>
            </a:extLst>
          </p:cNvPr>
          <p:cNvSpPr txBox="1"/>
          <p:nvPr/>
        </p:nvSpPr>
        <p:spPr>
          <a:xfrm>
            <a:off x="798940" y="245498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54AC223-E372-4BB8-8938-0C1E047E504D}"/>
              </a:ext>
            </a:extLst>
          </p:cNvPr>
          <p:cNvGrpSpPr/>
          <p:nvPr/>
        </p:nvGrpSpPr>
        <p:grpSpPr>
          <a:xfrm rot="5400000">
            <a:off x="924099" y="4280987"/>
            <a:ext cx="700480" cy="1252535"/>
            <a:chOff x="1412105" y="4520658"/>
            <a:chExt cx="700480" cy="1252535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FC3C8D-B03B-462F-A7D0-88B1C1863F4B}"/>
                </a:ext>
              </a:extLst>
            </p:cNvPr>
            <p:cNvCxnSpPr>
              <a:cxnSpLocks/>
            </p:cNvCxnSpPr>
            <p:nvPr/>
          </p:nvCxnSpPr>
          <p:spPr>
            <a:xfrm>
              <a:off x="1772078" y="4520658"/>
              <a:ext cx="0" cy="5296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1DC310E-E233-4B59-91E2-FB9BD39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70" y="5058208"/>
              <a:ext cx="6957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65C590C-DFE4-4898-A26B-8985378C0C2E}"/>
                </a:ext>
              </a:extLst>
            </p:cNvPr>
            <p:cNvCxnSpPr>
              <a:cxnSpLocks/>
            </p:cNvCxnSpPr>
            <p:nvPr/>
          </p:nvCxnSpPr>
          <p:spPr>
            <a:xfrm>
              <a:off x="1775264" y="5244742"/>
              <a:ext cx="0" cy="5284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29BD869-74F0-4210-A39F-8BDE0C17D8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2105" y="5258238"/>
              <a:ext cx="6957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F4CAA9-7E0E-4104-8D7B-BA14DEFCBFFA}"/>
              </a:ext>
            </a:extLst>
          </p:cNvPr>
          <p:cNvCxnSpPr>
            <a:cxnSpLocks/>
          </p:cNvCxnSpPr>
          <p:nvPr/>
        </p:nvCxnSpPr>
        <p:spPr>
          <a:xfrm flipV="1">
            <a:off x="2856459" y="3955235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81A73F-1FBC-4D5E-A61A-20120863B2D9}"/>
              </a:ext>
            </a:extLst>
          </p:cNvPr>
          <p:cNvCxnSpPr>
            <a:cxnSpLocks/>
          </p:cNvCxnSpPr>
          <p:nvPr/>
        </p:nvCxnSpPr>
        <p:spPr>
          <a:xfrm flipV="1">
            <a:off x="2864828" y="2930853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0E0DE2CD-0B74-400F-8AB7-A931CC212BB4}"/>
              </a:ext>
            </a:extLst>
          </p:cNvPr>
          <p:cNvSpPr/>
          <p:nvPr/>
        </p:nvSpPr>
        <p:spPr>
          <a:xfrm rot="10800000">
            <a:off x="2783533" y="4240622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4BE232-8AFD-4025-9E02-D1D7EE86D046}"/>
              </a:ext>
            </a:extLst>
          </p:cNvPr>
          <p:cNvGrpSpPr/>
          <p:nvPr/>
        </p:nvGrpSpPr>
        <p:grpSpPr>
          <a:xfrm rot="10800000">
            <a:off x="5058016" y="3634200"/>
            <a:ext cx="94268" cy="882305"/>
            <a:chOff x="2159982" y="3622594"/>
            <a:chExt cx="94268" cy="88230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CC6D521-1503-4744-94B4-8A8D45B5E76A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9E23E7-A478-452A-8705-A09B9F9F4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F63F6E6-C274-48AA-B276-2E08296B4795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BCB303-141F-419E-9947-732838A23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5937E8E-8CAE-4007-8C0E-C8BEEA8C4B1B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AE75B3E-F878-48D8-B9D0-D426D12BD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734C9A9-8736-4670-86FA-9E62DE91D6E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9D1D4A2-EC7A-4E37-9432-B3259D6F211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BB3CB60-B3B9-41A3-BC3D-C1C9790C5792}"/>
              </a:ext>
            </a:extLst>
          </p:cNvPr>
          <p:cNvCxnSpPr>
            <a:cxnSpLocks/>
          </p:cNvCxnSpPr>
          <p:nvPr/>
        </p:nvCxnSpPr>
        <p:spPr>
          <a:xfrm flipV="1">
            <a:off x="5154103" y="3559758"/>
            <a:ext cx="0" cy="952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6CB7FEC-1AA1-4B71-86D3-8D1537153E1E}"/>
              </a:ext>
            </a:extLst>
          </p:cNvPr>
          <p:cNvSpPr txBox="1"/>
          <p:nvPr/>
        </p:nvSpPr>
        <p:spPr>
          <a:xfrm>
            <a:off x="1066763" y="5220161"/>
            <a:ext cx="6084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D0F013-7CB2-4AED-B6A0-E288C6F2F1A5}"/>
              </a:ext>
            </a:extLst>
          </p:cNvPr>
          <p:cNvSpPr txBox="1"/>
          <p:nvPr/>
        </p:nvSpPr>
        <p:spPr>
          <a:xfrm>
            <a:off x="5118073" y="3783760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73A301-DA6F-432A-8D71-B11844DB709C}"/>
              </a:ext>
            </a:extLst>
          </p:cNvPr>
          <p:cNvGrpSpPr/>
          <p:nvPr/>
        </p:nvGrpSpPr>
        <p:grpSpPr>
          <a:xfrm rot="16200000">
            <a:off x="2760739" y="4431700"/>
            <a:ext cx="94268" cy="882305"/>
            <a:chOff x="2159982" y="3622594"/>
            <a:chExt cx="94268" cy="88230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A369847-CA6D-43DB-89FD-3E9CA37247D2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57E6A22-EBC6-40A1-BC3F-E05006465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26CB8C5-1453-4410-AFF9-EB8CEF930CB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3CC850-E469-499E-AA44-DC0399166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2BD1605-79F8-4039-B334-7130D0352150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4248590-3E66-440D-B77C-445BEF32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99B1E5E-D692-41A3-B77B-F4D494FD5B1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5C9EEA-22C0-4F44-AD41-3E4A8485502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FA9BC46-B7C2-4691-BDF6-40BA9A4DBC6A}"/>
              </a:ext>
            </a:extLst>
          </p:cNvPr>
          <p:cNvCxnSpPr>
            <a:cxnSpLocks/>
          </p:cNvCxnSpPr>
          <p:nvPr/>
        </p:nvCxnSpPr>
        <p:spPr>
          <a:xfrm>
            <a:off x="1813472" y="4920640"/>
            <a:ext cx="61075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FA75EB9-015B-4AA4-ACE6-F3CA7A1DC533}"/>
              </a:ext>
            </a:extLst>
          </p:cNvPr>
          <p:cNvCxnSpPr>
            <a:cxnSpLocks/>
          </p:cNvCxnSpPr>
          <p:nvPr/>
        </p:nvCxnSpPr>
        <p:spPr>
          <a:xfrm>
            <a:off x="3237241" y="4919986"/>
            <a:ext cx="9172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3A8EA817-88CD-4BB6-8DC9-FD93FC8CBFE3}"/>
              </a:ext>
            </a:extLst>
          </p:cNvPr>
          <p:cNvSpPr/>
          <p:nvPr/>
        </p:nvSpPr>
        <p:spPr>
          <a:xfrm>
            <a:off x="781484" y="3215664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C42E02B-AC3E-4244-AFFB-176170797006}"/>
              </a:ext>
            </a:extLst>
          </p:cNvPr>
          <p:cNvSpPr txBox="1"/>
          <p:nvPr/>
        </p:nvSpPr>
        <p:spPr>
          <a:xfrm>
            <a:off x="2570190" y="499134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E0C954-A8E2-4512-9F96-A2F8915651CC}"/>
              </a:ext>
            </a:extLst>
          </p:cNvPr>
          <p:cNvSpPr txBox="1"/>
          <p:nvPr/>
        </p:nvSpPr>
        <p:spPr>
          <a:xfrm>
            <a:off x="2837447" y="3870211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B708B20-3B0B-405C-A068-066D6E9CD300}"/>
              </a:ext>
            </a:extLst>
          </p:cNvPr>
          <p:cNvSpPr txBox="1"/>
          <p:nvPr/>
        </p:nvSpPr>
        <p:spPr>
          <a:xfrm>
            <a:off x="2587767" y="2798758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D14F1EB-EA25-49DC-AB37-3A3F84FEB900}"/>
              </a:ext>
            </a:extLst>
          </p:cNvPr>
          <p:cNvSpPr txBox="1"/>
          <p:nvPr/>
        </p:nvSpPr>
        <p:spPr>
          <a:xfrm>
            <a:off x="2038819" y="2928164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E4FFB64-C5BD-41B6-A484-FE2A7B49E244}"/>
              </a:ext>
            </a:extLst>
          </p:cNvPr>
          <p:cNvSpPr txBox="1"/>
          <p:nvPr/>
        </p:nvSpPr>
        <p:spPr>
          <a:xfrm>
            <a:off x="2023501" y="3514357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BF2166-EDA3-4B37-BACF-2DB56652D851}"/>
              </a:ext>
            </a:extLst>
          </p:cNvPr>
          <p:cNvSpPr txBox="1"/>
          <p:nvPr/>
        </p:nvSpPr>
        <p:spPr>
          <a:xfrm>
            <a:off x="3494740" y="3205483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67B540-20A0-4FAD-BCB0-D04A61733168}"/>
              </a:ext>
            </a:extLst>
          </p:cNvPr>
          <p:cNvCxnSpPr>
            <a:cxnSpLocks/>
          </p:cNvCxnSpPr>
          <p:nvPr/>
        </p:nvCxnSpPr>
        <p:spPr>
          <a:xfrm flipV="1">
            <a:off x="669641" y="4931119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E6E29137-E233-46E0-9078-2B61D21B9AD6}"/>
              </a:ext>
            </a:extLst>
          </p:cNvPr>
          <p:cNvSpPr/>
          <p:nvPr/>
        </p:nvSpPr>
        <p:spPr>
          <a:xfrm rot="10800000">
            <a:off x="596715" y="5216506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7F4189A-E0D6-463E-A26A-07C829117805}"/>
              </a:ext>
            </a:extLst>
          </p:cNvPr>
          <p:cNvSpPr txBox="1"/>
          <p:nvPr/>
        </p:nvSpPr>
        <p:spPr>
          <a:xfrm>
            <a:off x="6379400" y="2339473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120k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744DF7A-D251-4124-95A6-5B71FE592F48}"/>
              </a:ext>
            </a:extLst>
          </p:cNvPr>
          <p:cNvSpPr txBox="1"/>
          <p:nvPr/>
        </p:nvSpPr>
        <p:spPr>
          <a:xfrm>
            <a:off x="6379400" y="2798064"/>
            <a:ext cx="20860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2,3,4</a:t>
            </a:r>
            <a:r>
              <a:rPr lang="en-US" sz="2800">
                <a:solidFill>
                  <a:schemeClr val="bg1"/>
                </a:solidFill>
              </a:rPr>
              <a:t> = 47k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38DBB24-F2F5-48F9-B27D-E6E1D0F83CC2}"/>
              </a:ext>
            </a:extLst>
          </p:cNvPr>
          <p:cNvSpPr txBox="1"/>
          <p:nvPr/>
        </p:nvSpPr>
        <p:spPr>
          <a:xfrm>
            <a:off x="6379400" y="3256655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  <a:r>
              <a:rPr lang="en-US" sz="2800">
                <a:solidFill>
                  <a:schemeClr val="bg1"/>
                </a:solidFill>
              </a:rPr>
              <a:t> = 200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A021CB6-EE4F-491E-BCBF-5623A69EC7B4}"/>
              </a:ext>
            </a:extLst>
          </p:cNvPr>
          <p:cNvSpPr txBox="1"/>
          <p:nvPr/>
        </p:nvSpPr>
        <p:spPr>
          <a:xfrm>
            <a:off x="6379400" y="1422291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1µF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68B6F13-9BFF-4233-9D90-C553D72750C2}"/>
              </a:ext>
            </a:extLst>
          </p:cNvPr>
          <p:cNvSpPr txBox="1"/>
          <p:nvPr/>
        </p:nvSpPr>
        <p:spPr>
          <a:xfrm>
            <a:off x="6379400" y="1880882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LED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982D8EF-AC15-4991-99D7-33F4561A8434}"/>
              </a:ext>
            </a:extLst>
          </p:cNvPr>
          <p:cNvSpPr txBox="1"/>
          <p:nvPr/>
        </p:nvSpPr>
        <p:spPr>
          <a:xfrm>
            <a:off x="6379400" y="3715247"/>
            <a:ext cx="24838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U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MCP6002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0C0DF5B-1BB3-4EF7-8E05-2CE1592EAB21}"/>
                  </a:ext>
                </a:extLst>
              </p:cNvPr>
              <p:cNvSpPr txBox="1"/>
              <p:nvPr/>
            </p:nvSpPr>
            <p:spPr>
              <a:xfrm>
                <a:off x="6351527" y="5687227"/>
                <a:ext cx="2285928" cy="574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0C0DF5B-1BB3-4EF7-8E05-2CE1592EA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27" y="5687227"/>
                <a:ext cx="2285928" cy="574901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0F66811-0FAC-4F8B-9362-44537A80910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35949" y="2289165"/>
            <a:ext cx="0" cy="1211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9464EE0-E89F-480E-B794-958C789AC770}"/>
              </a:ext>
            </a:extLst>
          </p:cNvPr>
          <p:cNvSpPr txBox="1"/>
          <p:nvPr/>
        </p:nvSpPr>
        <p:spPr>
          <a:xfrm>
            <a:off x="567773" y="1758374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39B339C-83B4-4FE5-80AF-E86E0FAB8A04}"/>
              </a:ext>
            </a:extLst>
          </p:cNvPr>
          <p:cNvGrpSpPr/>
          <p:nvPr/>
        </p:nvGrpSpPr>
        <p:grpSpPr>
          <a:xfrm rot="16200000">
            <a:off x="2768136" y="1818527"/>
            <a:ext cx="94268" cy="882305"/>
            <a:chOff x="2159982" y="3622594"/>
            <a:chExt cx="94268" cy="88230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52E9DC-9340-4841-99F2-2EEF58D9498C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CA22375-36F0-48DF-BF9B-9F88208B8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19687B8-2801-424C-BE1B-8A6B8C53FC76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93F3122-BAF3-4A81-AF30-53117DFC7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CA8110B-215E-4963-883F-F50742ACCDF2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C7D0B81-0E6A-43D2-BBDC-2243DB1FB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AAA89E2-6FB9-4447-BC9C-04870C30315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ABBE590-8855-4EAC-9084-B35963B4AE4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3C00E26-14AB-479D-BDDF-E4AAEAD28EE0}"/>
              </a:ext>
            </a:extLst>
          </p:cNvPr>
          <p:cNvCxnSpPr>
            <a:cxnSpLocks/>
          </p:cNvCxnSpPr>
          <p:nvPr/>
        </p:nvCxnSpPr>
        <p:spPr>
          <a:xfrm>
            <a:off x="1820869" y="2307467"/>
            <a:ext cx="61075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C71DD34-1DCE-43D5-8D7C-B01C927188E2}"/>
              </a:ext>
            </a:extLst>
          </p:cNvPr>
          <p:cNvCxnSpPr>
            <a:cxnSpLocks/>
          </p:cNvCxnSpPr>
          <p:nvPr/>
        </p:nvCxnSpPr>
        <p:spPr>
          <a:xfrm>
            <a:off x="3226109" y="2306813"/>
            <a:ext cx="909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2ABDBEF-BA31-4B77-9971-1AD0C07B224C}"/>
              </a:ext>
            </a:extLst>
          </p:cNvPr>
          <p:cNvSpPr txBox="1"/>
          <p:nvPr/>
        </p:nvSpPr>
        <p:spPr>
          <a:xfrm>
            <a:off x="803163" y="358989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858E198C-4410-44E0-A461-23F043073C37}"/>
              </a:ext>
            </a:extLst>
          </p:cNvPr>
          <p:cNvSpPr/>
          <p:nvPr/>
        </p:nvSpPr>
        <p:spPr>
          <a:xfrm rot="10800000">
            <a:off x="783563" y="4295662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C5F3FEF-AD57-4805-9EF7-A205FDCA3D61}"/>
              </a:ext>
            </a:extLst>
          </p:cNvPr>
          <p:cNvSpPr/>
          <p:nvPr/>
        </p:nvSpPr>
        <p:spPr>
          <a:xfrm>
            <a:off x="1753357" y="3220345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7C15028-91F7-4C55-9E5D-45B9FB479338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1835733" y="2306813"/>
            <a:ext cx="0" cy="9135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7BE71075-0891-43F8-A1D7-E3AA5E371112}"/>
              </a:ext>
            </a:extLst>
          </p:cNvPr>
          <p:cNvSpPr/>
          <p:nvPr/>
        </p:nvSpPr>
        <p:spPr>
          <a:xfrm rot="10800000">
            <a:off x="5077067" y="5847331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D322D75-726F-44F4-BB75-38BF8203267B}"/>
              </a:ext>
            </a:extLst>
          </p:cNvPr>
          <p:cNvSpPr/>
          <p:nvPr/>
        </p:nvSpPr>
        <p:spPr>
          <a:xfrm>
            <a:off x="1734039" y="4845134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What’s a Schematic?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49FA3-3D65-4C52-A7B2-FECB5773C4AC}"/>
              </a:ext>
            </a:extLst>
          </p:cNvPr>
          <p:cNvSpPr txBox="1"/>
          <p:nvPr/>
        </p:nvSpPr>
        <p:spPr>
          <a:xfrm>
            <a:off x="992903" y="1440882"/>
            <a:ext cx="731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A diagram showing electrical components and their connections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3C8368-29AC-4CE4-BC33-01BA9948B611}"/>
              </a:ext>
            </a:extLst>
          </p:cNvPr>
          <p:cNvGrpSpPr/>
          <p:nvPr/>
        </p:nvGrpSpPr>
        <p:grpSpPr>
          <a:xfrm>
            <a:off x="1378808" y="3091741"/>
            <a:ext cx="6604687" cy="2934730"/>
            <a:chOff x="1340708" y="1754660"/>
            <a:chExt cx="6604687" cy="2934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9B4907-EA32-4DC7-AB55-0072F3276BCD}"/>
                </a:ext>
              </a:extLst>
            </p:cNvPr>
            <p:cNvSpPr/>
            <p:nvPr/>
          </p:nvSpPr>
          <p:spPr>
            <a:xfrm>
              <a:off x="1340708" y="1754660"/>
              <a:ext cx="6604687" cy="29347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6" descr="Image result for led schematic">
              <a:extLst>
                <a:ext uri="{FF2B5EF4-FFF2-40B4-BE49-F238E27FC236}">
                  <a16:creationId xmlns:a16="http://schemas.microsoft.com/office/drawing/2014/main" id="{5260AA4D-12AD-4761-BFF1-5B324ACAD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255" y="1840712"/>
              <a:ext cx="6426717" cy="274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89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F26F0-40B4-44DF-9905-043418F9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66" y="2438152"/>
            <a:ext cx="4827693" cy="3447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Set Up Power Supply Rails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29860-59C8-4C0A-B0E1-B95B06124BF3}"/>
              </a:ext>
            </a:extLst>
          </p:cNvPr>
          <p:cNvSpPr txBox="1"/>
          <p:nvPr/>
        </p:nvSpPr>
        <p:spPr>
          <a:xfrm>
            <a:off x="5688398" y="1482633"/>
            <a:ext cx="2941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0.1µF capacitors near integrated circuits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54C26-31CB-487C-83AD-8A2A250E535B}"/>
              </a:ext>
            </a:extLst>
          </p:cNvPr>
          <p:cNvSpPr txBox="1"/>
          <p:nvPr/>
        </p:nvSpPr>
        <p:spPr>
          <a:xfrm>
            <a:off x="548503" y="1427678"/>
            <a:ext cx="2273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10µF cap where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supply enters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C7540C-F6E3-4919-8071-F9CA8EAFFD81}"/>
              </a:ext>
            </a:extLst>
          </p:cNvPr>
          <p:cNvCxnSpPr>
            <a:cxnSpLocks/>
          </p:cNvCxnSpPr>
          <p:nvPr/>
        </p:nvCxnSpPr>
        <p:spPr>
          <a:xfrm>
            <a:off x="5511200" y="2379504"/>
            <a:ext cx="715520" cy="384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70718BA-427A-474F-8B3F-CFD416DE87EB}"/>
              </a:ext>
            </a:extLst>
          </p:cNvPr>
          <p:cNvSpPr/>
          <p:nvPr/>
        </p:nvSpPr>
        <p:spPr>
          <a:xfrm>
            <a:off x="6226720" y="2654826"/>
            <a:ext cx="424528" cy="4663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C83068-F237-49AA-8D80-D3FF3397623C}"/>
              </a:ext>
            </a:extLst>
          </p:cNvPr>
          <p:cNvSpPr/>
          <p:nvPr/>
        </p:nvSpPr>
        <p:spPr>
          <a:xfrm>
            <a:off x="4754600" y="2571821"/>
            <a:ext cx="603423" cy="6489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B6E99A-38FA-4D9F-9332-204268778A79}"/>
              </a:ext>
            </a:extLst>
          </p:cNvPr>
          <p:cNvCxnSpPr>
            <a:cxnSpLocks/>
          </p:cNvCxnSpPr>
          <p:nvPr/>
        </p:nvCxnSpPr>
        <p:spPr>
          <a:xfrm>
            <a:off x="2581189" y="1884406"/>
            <a:ext cx="2152280" cy="10750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7FB6B1-0C6E-471C-B24B-C471BADC83AA}"/>
              </a:ext>
            </a:extLst>
          </p:cNvPr>
          <p:cNvSpPr txBox="1"/>
          <p:nvPr/>
        </p:nvSpPr>
        <p:spPr>
          <a:xfrm>
            <a:off x="319535" y="3763105"/>
            <a:ext cx="2273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Tie alike colored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supply rails together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EEFCB0-3E49-4117-96F5-8F6D982F1D38}"/>
              </a:ext>
            </a:extLst>
          </p:cNvPr>
          <p:cNvCxnSpPr>
            <a:cxnSpLocks/>
          </p:cNvCxnSpPr>
          <p:nvPr/>
        </p:nvCxnSpPr>
        <p:spPr>
          <a:xfrm>
            <a:off x="2531762" y="4037860"/>
            <a:ext cx="2201707" cy="634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98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9F5D66-CA37-41A6-A923-A9A633C71541}"/>
              </a:ext>
            </a:extLst>
          </p:cNvPr>
          <p:cNvCxnSpPr>
            <a:cxnSpLocks/>
          </p:cNvCxnSpPr>
          <p:nvPr/>
        </p:nvCxnSpPr>
        <p:spPr>
          <a:xfrm>
            <a:off x="858428" y="3171923"/>
            <a:ext cx="0" cy="3188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 an Oscillating Blinker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A9837-5357-408E-BF86-091328433692}"/>
              </a:ext>
            </a:extLst>
          </p:cNvPr>
          <p:cNvSpPr txBox="1"/>
          <p:nvPr/>
        </p:nvSpPr>
        <p:spPr>
          <a:xfrm>
            <a:off x="2767033" y="2462465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FFE65F-7774-46DD-9F0E-8118D1DBC4A8}"/>
              </a:ext>
            </a:extLst>
          </p:cNvPr>
          <p:cNvCxnSpPr>
            <a:cxnSpLocks/>
          </p:cNvCxnSpPr>
          <p:nvPr/>
        </p:nvCxnSpPr>
        <p:spPr>
          <a:xfrm>
            <a:off x="3552464" y="3582917"/>
            <a:ext cx="15968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262DB-60BF-4338-8ED8-9D0DBF944848}"/>
              </a:ext>
            </a:extLst>
          </p:cNvPr>
          <p:cNvGrpSpPr/>
          <p:nvPr/>
        </p:nvGrpSpPr>
        <p:grpSpPr>
          <a:xfrm rot="10800000">
            <a:off x="5008252" y="4464987"/>
            <a:ext cx="291703" cy="1018256"/>
            <a:chOff x="3221042" y="2903941"/>
            <a:chExt cx="291703" cy="101825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91370D-BF40-442E-98D8-13BEA2E39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893" y="2903941"/>
              <a:ext cx="0" cy="10182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9D16C9-671B-48C4-8511-3BFFB59E5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2429" y="3297178"/>
              <a:ext cx="288928" cy="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EADB204-926F-411B-B387-A671430A8272}"/>
                </a:ext>
              </a:extLst>
            </p:cNvPr>
            <p:cNvSpPr/>
            <p:nvPr/>
          </p:nvSpPr>
          <p:spPr>
            <a:xfrm>
              <a:off x="3221042" y="3297178"/>
              <a:ext cx="291703" cy="26364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F7279F-39CC-4BD4-8F17-8F8E73FCFB7E}"/>
              </a:ext>
            </a:extLst>
          </p:cNvPr>
          <p:cNvSpPr txBox="1"/>
          <p:nvPr/>
        </p:nvSpPr>
        <p:spPr>
          <a:xfrm>
            <a:off x="5558697" y="4636789"/>
            <a:ext cx="7928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9DE044-3E1A-48DF-A88A-8F41A39A163E}"/>
              </a:ext>
            </a:extLst>
          </p:cNvPr>
          <p:cNvSpPr txBox="1"/>
          <p:nvPr/>
        </p:nvSpPr>
        <p:spPr>
          <a:xfrm>
            <a:off x="2587767" y="1670416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5B5D82-1FD4-46EB-82AC-846252559BF2}"/>
              </a:ext>
            </a:extLst>
          </p:cNvPr>
          <p:cNvCxnSpPr>
            <a:cxnSpLocks/>
          </p:cNvCxnSpPr>
          <p:nvPr/>
        </p:nvCxnSpPr>
        <p:spPr>
          <a:xfrm flipV="1">
            <a:off x="1813472" y="3851351"/>
            <a:ext cx="0" cy="10656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313B31-75FF-4029-9788-A5F90ED0B43A}"/>
              </a:ext>
            </a:extLst>
          </p:cNvPr>
          <p:cNvCxnSpPr>
            <a:cxnSpLocks/>
          </p:cNvCxnSpPr>
          <p:nvPr/>
        </p:nvCxnSpPr>
        <p:spPr>
          <a:xfrm flipV="1">
            <a:off x="5149340" y="5442500"/>
            <a:ext cx="0" cy="4082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0961F8-2037-4602-9B6E-B4E4A243EF12}"/>
              </a:ext>
            </a:extLst>
          </p:cNvPr>
          <p:cNvGrpSpPr/>
          <p:nvPr/>
        </p:nvGrpSpPr>
        <p:grpSpPr>
          <a:xfrm rot="6335250">
            <a:off x="5262434" y="5028180"/>
            <a:ext cx="366696" cy="278538"/>
            <a:chOff x="4922039" y="4669630"/>
            <a:chExt cx="366696" cy="2785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CAD41F-44C7-4A42-B314-196D8EAC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039" y="4783325"/>
              <a:ext cx="159544" cy="16484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3C2934-0CE5-424E-B4EF-0DC78EAF5A52}"/>
                </a:ext>
              </a:extLst>
            </p:cNvPr>
            <p:cNvCxnSpPr/>
            <p:nvPr/>
          </p:nvCxnSpPr>
          <p:spPr>
            <a:xfrm flipV="1">
              <a:off x="5091102" y="4669630"/>
              <a:ext cx="197633" cy="207963"/>
            </a:xfrm>
            <a:prstGeom prst="line">
              <a:avLst/>
            </a:prstGeom>
            <a:ln w="28575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FC21A0-EA84-4455-A326-AA36311C1B56}"/>
                </a:ext>
              </a:extLst>
            </p:cNvPr>
            <p:cNvCxnSpPr>
              <a:cxnSpLocks/>
            </p:cNvCxnSpPr>
            <p:nvPr/>
          </p:nvCxnSpPr>
          <p:spPr>
            <a:xfrm>
              <a:off x="5072063" y="4779169"/>
              <a:ext cx="27023" cy="10155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4064932-F2AB-4DCA-88CD-D63DD0551F45}"/>
              </a:ext>
            </a:extLst>
          </p:cNvPr>
          <p:cNvSpPr txBox="1"/>
          <p:nvPr/>
        </p:nvSpPr>
        <p:spPr>
          <a:xfrm>
            <a:off x="4683559" y="4532226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018A7-EC94-4B40-B0E6-C0F25C714DA4}"/>
              </a:ext>
            </a:extLst>
          </p:cNvPr>
          <p:cNvSpPr txBox="1"/>
          <p:nvPr/>
        </p:nvSpPr>
        <p:spPr>
          <a:xfrm>
            <a:off x="4679052" y="4980179"/>
            <a:ext cx="27481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CA8151-CF6D-4FD1-BD5D-99DF719D7380}"/>
              </a:ext>
            </a:extLst>
          </p:cNvPr>
          <p:cNvSpPr/>
          <p:nvPr/>
        </p:nvSpPr>
        <p:spPr>
          <a:xfrm>
            <a:off x="4053573" y="3500936"/>
            <a:ext cx="164752" cy="1554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429FEE-109C-4B68-9F41-3137543A5D5C}"/>
              </a:ext>
            </a:extLst>
          </p:cNvPr>
          <p:cNvCxnSpPr>
            <a:cxnSpLocks/>
          </p:cNvCxnSpPr>
          <p:nvPr/>
        </p:nvCxnSpPr>
        <p:spPr>
          <a:xfrm>
            <a:off x="863859" y="3299291"/>
            <a:ext cx="14605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E2CE2C-2AB1-4CBC-9E94-A3AA44A9718E}"/>
              </a:ext>
            </a:extLst>
          </p:cNvPr>
          <p:cNvSpPr/>
          <p:nvPr/>
        </p:nvSpPr>
        <p:spPr>
          <a:xfrm rot="5400000">
            <a:off x="2297654" y="2946578"/>
            <a:ext cx="1309520" cy="1278922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54CC65-BF7A-4997-854C-4EB1AD4F5E7F}"/>
              </a:ext>
            </a:extLst>
          </p:cNvPr>
          <p:cNvSpPr txBox="1"/>
          <p:nvPr/>
        </p:nvSpPr>
        <p:spPr>
          <a:xfrm>
            <a:off x="2570895" y="3318265"/>
            <a:ext cx="6311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U1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335767-3FE3-4805-ACFE-3C1BD12C6401}"/>
              </a:ext>
            </a:extLst>
          </p:cNvPr>
          <p:cNvSpPr txBox="1"/>
          <p:nvPr/>
        </p:nvSpPr>
        <p:spPr>
          <a:xfrm>
            <a:off x="2297867" y="3006904"/>
            <a:ext cx="2748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9296ED-3B2B-4069-8BE2-190FF547FC8C}"/>
              </a:ext>
            </a:extLst>
          </p:cNvPr>
          <p:cNvSpPr txBox="1"/>
          <p:nvPr/>
        </p:nvSpPr>
        <p:spPr>
          <a:xfrm>
            <a:off x="2312953" y="3594801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04AF37-9ED3-4D59-A0B2-9BFE774B58D8}"/>
              </a:ext>
            </a:extLst>
          </p:cNvPr>
          <p:cNvCxnSpPr>
            <a:cxnSpLocks/>
          </p:cNvCxnSpPr>
          <p:nvPr/>
        </p:nvCxnSpPr>
        <p:spPr>
          <a:xfrm>
            <a:off x="1813472" y="3870059"/>
            <a:ext cx="4994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C10AC7-B905-4F52-9E68-57BBAFE594AC}"/>
              </a:ext>
            </a:extLst>
          </p:cNvPr>
          <p:cNvGrpSpPr/>
          <p:nvPr/>
        </p:nvGrpSpPr>
        <p:grpSpPr>
          <a:xfrm rot="10800000">
            <a:off x="764161" y="2289165"/>
            <a:ext cx="94268" cy="882305"/>
            <a:chOff x="2159982" y="3622594"/>
            <a:chExt cx="94268" cy="882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CC1AFD-A9F7-4F2A-9F08-0980D76A06F0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82E0617-FAA6-44DF-B637-8B4380518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EC21AD-AC56-41B2-B72A-A2A264DF1933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6CB479-228C-403D-A42C-BB1CF544C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7C405C-7469-41F2-B8A0-1BAC7418E7AB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EB307B7-3E6E-4975-82A9-6DC78A0F9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4C75DC-45F1-4A2B-B67D-E7A16824730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DE073D-A95D-4811-AE80-8B7315A17553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EF11EF-AC30-4A03-AC39-9CED624054C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135949" y="3656406"/>
            <a:ext cx="0" cy="12747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BE213-60D8-424C-AD8C-FC830DECC440}"/>
              </a:ext>
            </a:extLst>
          </p:cNvPr>
          <p:cNvGrpSpPr/>
          <p:nvPr/>
        </p:nvGrpSpPr>
        <p:grpSpPr>
          <a:xfrm rot="10800000">
            <a:off x="762221" y="3418403"/>
            <a:ext cx="94268" cy="882305"/>
            <a:chOff x="2159982" y="3622594"/>
            <a:chExt cx="94268" cy="88230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BD5693F-5F79-4CFD-AE7C-0480C3CF7726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803C899-C022-44B8-A6E7-253CC42EE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A2DFE1-8CDB-4D46-83E4-DD54F8B61A5F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A8D237D-453C-4DBD-89F6-71284EFC8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2FE75E7-4037-4B34-B683-C88D28BA045D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071A03-3BCD-43AC-94E4-8B80FBB4D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78E513B-C967-42E8-AD04-FC325F846C0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6F928E0-7BF2-4D92-9FC7-BA20F00C467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6A9DCFD-2660-4EF6-912C-26BB7843B496}"/>
              </a:ext>
            </a:extLst>
          </p:cNvPr>
          <p:cNvSpPr txBox="1"/>
          <p:nvPr/>
        </p:nvSpPr>
        <p:spPr>
          <a:xfrm>
            <a:off x="798940" y="245498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3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54AC223-E372-4BB8-8938-0C1E047E504D}"/>
              </a:ext>
            </a:extLst>
          </p:cNvPr>
          <p:cNvGrpSpPr/>
          <p:nvPr/>
        </p:nvGrpSpPr>
        <p:grpSpPr>
          <a:xfrm rot="5400000">
            <a:off x="924099" y="4280987"/>
            <a:ext cx="700480" cy="1252535"/>
            <a:chOff x="1412105" y="4520658"/>
            <a:chExt cx="700480" cy="1252535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FC3C8D-B03B-462F-A7D0-88B1C1863F4B}"/>
                </a:ext>
              </a:extLst>
            </p:cNvPr>
            <p:cNvCxnSpPr>
              <a:cxnSpLocks/>
            </p:cNvCxnSpPr>
            <p:nvPr/>
          </p:nvCxnSpPr>
          <p:spPr>
            <a:xfrm>
              <a:off x="1772078" y="4520658"/>
              <a:ext cx="0" cy="5296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1DC310E-E233-4B59-91E2-FB9BD39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1416870" y="5058208"/>
              <a:ext cx="6957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65C590C-DFE4-4898-A26B-8985378C0C2E}"/>
                </a:ext>
              </a:extLst>
            </p:cNvPr>
            <p:cNvCxnSpPr>
              <a:cxnSpLocks/>
            </p:cNvCxnSpPr>
            <p:nvPr/>
          </p:nvCxnSpPr>
          <p:spPr>
            <a:xfrm>
              <a:off x="1775264" y="5244742"/>
              <a:ext cx="0" cy="5284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29BD869-74F0-4210-A39F-8BDE0C17D8F6}"/>
                </a:ext>
              </a:extLst>
            </p:cNvPr>
            <p:cNvCxnSpPr>
              <a:cxnSpLocks/>
            </p:cNvCxnSpPr>
            <p:nvPr/>
          </p:nvCxnSpPr>
          <p:spPr>
            <a:xfrm>
              <a:off x="1412105" y="5258238"/>
              <a:ext cx="6957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F4CAA9-7E0E-4104-8D7B-BA14DEFCBFFA}"/>
              </a:ext>
            </a:extLst>
          </p:cNvPr>
          <p:cNvCxnSpPr>
            <a:cxnSpLocks/>
          </p:cNvCxnSpPr>
          <p:nvPr/>
        </p:nvCxnSpPr>
        <p:spPr>
          <a:xfrm flipV="1">
            <a:off x="2856459" y="3955235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81A73F-1FBC-4D5E-A61A-20120863B2D9}"/>
              </a:ext>
            </a:extLst>
          </p:cNvPr>
          <p:cNvCxnSpPr>
            <a:cxnSpLocks/>
          </p:cNvCxnSpPr>
          <p:nvPr/>
        </p:nvCxnSpPr>
        <p:spPr>
          <a:xfrm flipV="1">
            <a:off x="2864828" y="2930853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0E0DE2CD-0B74-400F-8AB7-A931CC212BB4}"/>
              </a:ext>
            </a:extLst>
          </p:cNvPr>
          <p:cNvSpPr/>
          <p:nvPr/>
        </p:nvSpPr>
        <p:spPr>
          <a:xfrm rot="10800000">
            <a:off x="2783533" y="4240622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4BE232-8AFD-4025-9E02-D1D7EE86D046}"/>
              </a:ext>
            </a:extLst>
          </p:cNvPr>
          <p:cNvGrpSpPr/>
          <p:nvPr/>
        </p:nvGrpSpPr>
        <p:grpSpPr>
          <a:xfrm rot="10800000">
            <a:off x="5058016" y="3634200"/>
            <a:ext cx="94268" cy="882305"/>
            <a:chOff x="2159982" y="3622594"/>
            <a:chExt cx="94268" cy="88230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CC6D521-1503-4744-94B4-8A8D45B5E76A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9E23E7-A478-452A-8705-A09B9F9F4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F63F6E6-C274-48AA-B276-2E08296B4795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BCB303-141F-419E-9947-732838A235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5937E8E-8CAE-4007-8C0E-C8BEEA8C4B1B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AE75B3E-F878-48D8-B9D0-D426D12BD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734C9A9-8736-4670-86FA-9E62DE91D6E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9D1D4A2-EC7A-4E37-9432-B3259D6F211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BB3CB60-B3B9-41A3-BC3D-C1C9790C5792}"/>
              </a:ext>
            </a:extLst>
          </p:cNvPr>
          <p:cNvCxnSpPr>
            <a:cxnSpLocks/>
          </p:cNvCxnSpPr>
          <p:nvPr/>
        </p:nvCxnSpPr>
        <p:spPr>
          <a:xfrm flipV="1">
            <a:off x="5154103" y="3559758"/>
            <a:ext cx="0" cy="952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6CB7FEC-1AA1-4B71-86D3-8D1537153E1E}"/>
              </a:ext>
            </a:extLst>
          </p:cNvPr>
          <p:cNvSpPr txBox="1"/>
          <p:nvPr/>
        </p:nvSpPr>
        <p:spPr>
          <a:xfrm>
            <a:off x="1066763" y="5220161"/>
            <a:ext cx="6084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D0F013-7CB2-4AED-B6A0-E288C6F2F1A5}"/>
              </a:ext>
            </a:extLst>
          </p:cNvPr>
          <p:cNvSpPr txBox="1"/>
          <p:nvPr/>
        </p:nvSpPr>
        <p:spPr>
          <a:xfrm>
            <a:off x="5118073" y="3783760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73A301-DA6F-432A-8D71-B11844DB709C}"/>
              </a:ext>
            </a:extLst>
          </p:cNvPr>
          <p:cNvGrpSpPr/>
          <p:nvPr/>
        </p:nvGrpSpPr>
        <p:grpSpPr>
          <a:xfrm rot="16200000">
            <a:off x="2760739" y="4431700"/>
            <a:ext cx="94268" cy="882305"/>
            <a:chOff x="2159982" y="3622594"/>
            <a:chExt cx="94268" cy="88230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A369847-CA6D-43DB-89FD-3E9CA37247D2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57E6A22-EBC6-40A1-BC3F-E05006465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26CB8C5-1453-4410-AFF9-EB8CEF930CB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3CC850-E469-499E-AA44-DC0399166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2BD1605-79F8-4039-B334-7130D0352150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4248590-3E66-440D-B77C-445BEF32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99B1E5E-D692-41A3-B77B-F4D494FD5B1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5C9EEA-22C0-4F44-AD41-3E4A8485502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FA9BC46-B7C2-4691-BDF6-40BA9A4DBC6A}"/>
              </a:ext>
            </a:extLst>
          </p:cNvPr>
          <p:cNvCxnSpPr>
            <a:cxnSpLocks/>
          </p:cNvCxnSpPr>
          <p:nvPr/>
        </p:nvCxnSpPr>
        <p:spPr>
          <a:xfrm>
            <a:off x="1813472" y="4920640"/>
            <a:ext cx="61075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FA75EB9-015B-4AA4-ACE6-F3CA7A1DC533}"/>
              </a:ext>
            </a:extLst>
          </p:cNvPr>
          <p:cNvCxnSpPr>
            <a:cxnSpLocks/>
          </p:cNvCxnSpPr>
          <p:nvPr/>
        </p:nvCxnSpPr>
        <p:spPr>
          <a:xfrm>
            <a:off x="3237241" y="4919986"/>
            <a:ext cx="9172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3A8EA817-88CD-4BB6-8DC9-FD93FC8CBFE3}"/>
              </a:ext>
            </a:extLst>
          </p:cNvPr>
          <p:cNvSpPr/>
          <p:nvPr/>
        </p:nvSpPr>
        <p:spPr>
          <a:xfrm>
            <a:off x="781484" y="3215664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C42E02B-AC3E-4244-AFFB-176170797006}"/>
              </a:ext>
            </a:extLst>
          </p:cNvPr>
          <p:cNvSpPr txBox="1"/>
          <p:nvPr/>
        </p:nvSpPr>
        <p:spPr>
          <a:xfrm>
            <a:off x="2570190" y="499134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E0C954-A8E2-4512-9F96-A2F8915651CC}"/>
              </a:ext>
            </a:extLst>
          </p:cNvPr>
          <p:cNvSpPr txBox="1"/>
          <p:nvPr/>
        </p:nvSpPr>
        <p:spPr>
          <a:xfrm>
            <a:off x="2837447" y="3870211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B708B20-3B0B-405C-A068-066D6E9CD300}"/>
              </a:ext>
            </a:extLst>
          </p:cNvPr>
          <p:cNvSpPr txBox="1"/>
          <p:nvPr/>
        </p:nvSpPr>
        <p:spPr>
          <a:xfrm>
            <a:off x="2587767" y="2798758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D14F1EB-EA25-49DC-AB37-3A3F84FEB900}"/>
              </a:ext>
            </a:extLst>
          </p:cNvPr>
          <p:cNvSpPr txBox="1"/>
          <p:nvPr/>
        </p:nvSpPr>
        <p:spPr>
          <a:xfrm>
            <a:off x="2038819" y="2928164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E4FFB64-C5BD-41B6-A484-FE2A7B49E244}"/>
              </a:ext>
            </a:extLst>
          </p:cNvPr>
          <p:cNvSpPr txBox="1"/>
          <p:nvPr/>
        </p:nvSpPr>
        <p:spPr>
          <a:xfrm>
            <a:off x="2023501" y="3514357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BF2166-EDA3-4B37-BACF-2DB56652D851}"/>
              </a:ext>
            </a:extLst>
          </p:cNvPr>
          <p:cNvSpPr txBox="1"/>
          <p:nvPr/>
        </p:nvSpPr>
        <p:spPr>
          <a:xfrm>
            <a:off x="3494740" y="3205483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067B540-20A0-4FAD-BCB0-D04A61733168}"/>
              </a:ext>
            </a:extLst>
          </p:cNvPr>
          <p:cNvCxnSpPr>
            <a:cxnSpLocks/>
          </p:cNvCxnSpPr>
          <p:nvPr/>
        </p:nvCxnSpPr>
        <p:spPr>
          <a:xfrm flipV="1">
            <a:off x="669641" y="4931119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E6E29137-E233-46E0-9078-2B61D21B9AD6}"/>
              </a:ext>
            </a:extLst>
          </p:cNvPr>
          <p:cNvSpPr/>
          <p:nvPr/>
        </p:nvSpPr>
        <p:spPr>
          <a:xfrm rot="10800000">
            <a:off x="596715" y="5216506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7F4189A-E0D6-463E-A26A-07C829117805}"/>
              </a:ext>
            </a:extLst>
          </p:cNvPr>
          <p:cNvSpPr txBox="1"/>
          <p:nvPr/>
        </p:nvSpPr>
        <p:spPr>
          <a:xfrm>
            <a:off x="6379400" y="2339473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120k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744DF7A-D251-4124-95A6-5B71FE592F48}"/>
              </a:ext>
            </a:extLst>
          </p:cNvPr>
          <p:cNvSpPr txBox="1"/>
          <p:nvPr/>
        </p:nvSpPr>
        <p:spPr>
          <a:xfrm>
            <a:off x="6379400" y="2798064"/>
            <a:ext cx="20860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2,3,4</a:t>
            </a:r>
            <a:r>
              <a:rPr lang="en-US" sz="2800">
                <a:solidFill>
                  <a:schemeClr val="bg1"/>
                </a:solidFill>
              </a:rPr>
              <a:t> = 47k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38DBB24-F2F5-48F9-B27D-E6E1D0F83CC2}"/>
              </a:ext>
            </a:extLst>
          </p:cNvPr>
          <p:cNvSpPr txBox="1"/>
          <p:nvPr/>
        </p:nvSpPr>
        <p:spPr>
          <a:xfrm>
            <a:off x="6379400" y="3256655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5</a:t>
            </a:r>
            <a:r>
              <a:rPr lang="en-US" sz="2800">
                <a:solidFill>
                  <a:schemeClr val="bg1"/>
                </a:solidFill>
              </a:rPr>
              <a:t> = 200</a:t>
            </a:r>
            <a:r>
              <a:rPr lang="el-GR" sz="2800">
                <a:solidFill>
                  <a:schemeClr val="bg1"/>
                </a:solidFill>
              </a:rPr>
              <a:t>Ω</a:t>
            </a:r>
            <a:r>
              <a:rPr lang="en-US" sz="2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A021CB6-EE4F-491E-BCBF-5623A69EC7B4}"/>
              </a:ext>
            </a:extLst>
          </p:cNvPr>
          <p:cNvSpPr txBox="1"/>
          <p:nvPr/>
        </p:nvSpPr>
        <p:spPr>
          <a:xfrm>
            <a:off x="6379400" y="1422291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1µF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68B6F13-9BFF-4233-9D90-C553D72750C2}"/>
              </a:ext>
            </a:extLst>
          </p:cNvPr>
          <p:cNvSpPr txBox="1"/>
          <p:nvPr/>
        </p:nvSpPr>
        <p:spPr>
          <a:xfrm>
            <a:off x="6379400" y="1880882"/>
            <a:ext cx="19475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LED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982D8EF-AC15-4991-99D7-33F4561A8434}"/>
              </a:ext>
            </a:extLst>
          </p:cNvPr>
          <p:cNvSpPr txBox="1"/>
          <p:nvPr/>
        </p:nvSpPr>
        <p:spPr>
          <a:xfrm>
            <a:off x="6379400" y="3715247"/>
            <a:ext cx="24838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U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  <a:r>
              <a:rPr lang="en-US" sz="2800">
                <a:solidFill>
                  <a:schemeClr val="bg1"/>
                </a:solidFill>
              </a:rPr>
              <a:t> = MCP6002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0C0DF5B-1BB3-4EF7-8E05-2CE1592EAB21}"/>
                  </a:ext>
                </a:extLst>
              </p:cNvPr>
              <p:cNvSpPr txBox="1"/>
              <p:nvPr/>
            </p:nvSpPr>
            <p:spPr>
              <a:xfrm>
                <a:off x="6351527" y="5687227"/>
                <a:ext cx="2285928" cy="574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0C0DF5B-1BB3-4EF7-8E05-2CE1592EA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527" y="5687227"/>
                <a:ext cx="2285928" cy="574901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0F66811-0FAC-4F8B-9362-44537A80910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35949" y="2289165"/>
            <a:ext cx="0" cy="1211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9464EE0-E89F-480E-B794-958C789AC770}"/>
              </a:ext>
            </a:extLst>
          </p:cNvPr>
          <p:cNvSpPr txBox="1"/>
          <p:nvPr/>
        </p:nvSpPr>
        <p:spPr>
          <a:xfrm>
            <a:off x="567773" y="1758374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39B339C-83B4-4FE5-80AF-E86E0FAB8A04}"/>
              </a:ext>
            </a:extLst>
          </p:cNvPr>
          <p:cNvGrpSpPr/>
          <p:nvPr/>
        </p:nvGrpSpPr>
        <p:grpSpPr>
          <a:xfrm rot="16200000">
            <a:off x="2768136" y="1818527"/>
            <a:ext cx="94268" cy="882305"/>
            <a:chOff x="2159982" y="3622594"/>
            <a:chExt cx="94268" cy="88230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52E9DC-9340-4841-99F2-2EEF58D9498C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CA22375-36F0-48DF-BF9B-9F88208B8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19687B8-2801-424C-BE1B-8A6B8C53FC76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93F3122-BAF3-4A81-AF30-53117DFC7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CA8110B-215E-4963-883F-F50742ACCDF2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C7D0B81-0E6A-43D2-BBDC-2243DB1FB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AAA89E2-6FB9-4447-BC9C-04870C30315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ABBE590-8855-4EAC-9084-B35963B4AE4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3C00E26-14AB-479D-BDDF-E4AAEAD28EE0}"/>
              </a:ext>
            </a:extLst>
          </p:cNvPr>
          <p:cNvCxnSpPr>
            <a:cxnSpLocks/>
          </p:cNvCxnSpPr>
          <p:nvPr/>
        </p:nvCxnSpPr>
        <p:spPr>
          <a:xfrm>
            <a:off x="1820869" y="2307467"/>
            <a:ext cx="61075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C71DD34-1DCE-43D5-8D7C-B01C927188E2}"/>
              </a:ext>
            </a:extLst>
          </p:cNvPr>
          <p:cNvCxnSpPr>
            <a:cxnSpLocks/>
          </p:cNvCxnSpPr>
          <p:nvPr/>
        </p:nvCxnSpPr>
        <p:spPr>
          <a:xfrm>
            <a:off x="3226109" y="2306813"/>
            <a:ext cx="909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2ABDBEF-BA31-4B77-9971-1AD0C07B224C}"/>
              </a:ext>
            </a:extLst>
          </p:cNvPr>
          <p:cNvSpPr txBox="1"/>
          <p:nvPr/>
        </p:nvSpPr>
        <p:spPr>
          <a:xfrm>
            <a:off x="803163" y="3589894"/>
            <a:ext cx="7509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4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66" name="Isosceles Triangle 165">
            <a:extLst>
              <a:ext uri="{FF2B5EF4-FFF2-40B4-BE49-F238E27FC236}">
                <a16:creationId xmlns:a16="http://schemas.microsoft.com/office/drawing/2014/main" id="{858E198C-4410-44E0-A461-23F043073C37}"/>
              </a:ext>
            </a:extLst>
          </p:cNvPr>
          <p:cNvSpPr/>
          <p:nvPr/>
        </p:nvSpPr>
        <p:spPr>
          <a:xfrm rot="10800000">
            <a:off x="783563" y="4295662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C5F3FEF-AD57-4805-9EF7-A205FDCA3D61}"/>
              </a:ext>
            </a:extLst>
          </p:cNvPr>
          <p:cNvSpPr/>
          <p:nvPr/>
        </p:nvSpPr>
        <p:spPr>
          <a:xfrm>
            <a:off x="1753357" y="3220345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7C15028-91F7-4C55-9E5D-45B9FB479338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1835733" y="2306813"/>
            <a:ext cx="0" cy="9135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7BE71075-0891-43F8-A1D7-E3AA5E371112}"/>
              </a:ext>
            </a:extLst>
          </p:cNvPr>
          <p:cNvSpPr/>
          <p:nvPr/>
        </p:nvSpPr>
        <p:spPr>
          <a:xfrm rot="10800000">
            <a:off x="5077067" y="5847331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D322D75-726F-44F4-BB75-38BF8203267B}"/>
              </a:ext>
            </a:extLst>
          </p:cNvPr>
          <p:cNvSpPr/>
          <p:nvPr/>
        </p:nvSpPr>
        <p:spPr>
          <a:xfrm>
            <a:off x="1734039" y="4845134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6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 a x3 Amplifier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A9837-5357-408E-BF86-091328433692}"/>
              </a:ext>
            </a:extLst>
          </p:cNvPr>
          <p:cNvSpPr txBox="1"/>
          <p:nvPr/>
        </p:nvSpPr>
        <p:spPr>
          <a:xfrm>
            <a:off x="4571119" y="2182551"/>
            <a:ext cx="61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5V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FFE65F-7774-46DD-9F0E-8118D1DBC4A8}"/>
              </a:ext>
            </a:extLst>
          </p:cNvPr>
          <p:cNvCxnSpPr>
            <a:cxnSpLocks/>
          </p:cNvCxnSpPr>
          <p:nvPr/>
        </p:nvCxnSpPr>
        <p:spPr>
          <a:xfrm>
            <a:off x="5356550" y="3303003"/>
            <a:ext cx="15968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5B5D82-1FD4-46EB-82AC-846252559BF2}"/>
              </a:ext>
            </a:extLst>
          </p:cNvPr>
          <p:cNvCxnSpPr>
            <a:cxnSpLocks/>
          </p:cNvCxnSpPr>
          <p:nvPr/>
        </p:nvCxnSpPr>
        <p:spPr>
          <a:xfrm flipV="1">
            <a:off x="3617558" y="3571437"/>
            <a:ext cx="0" cy="14722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BCA8151-CF6D-4FD1-BD5D-99DF719D7380}"/>
              </a:ext>
            </a:extLst>
          </p:cNvPr>
          <p:cNvSpPr/>
          <p:nvPr/>
        </p:nvSpPr>
        <p:spPr>
          <a:xfrm>
            <a:off x="5857659" y="3221022"/>
            <a:ext cx="164752" cy="1554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429FEE-109C-4B68-9F41-3137543A5D5C}"/>
              </a:ext>
            </a:extLst>
          </p:cNvPr>
          <p:cNvCxnSpPr>
            <a:cxnSpLocks/>
          </p:cNvCxnSpPr>
          <p:nvPr/>
        </p:nvCxnSpPr>
        <p:spPr>
          <a:xfrm>
            <a:off x="1804086" y="3019377"/>
            <a:ext cx="23243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5E2CE2C-2AB1-4CBC-9E94-A3AA44A9718E}"/>
              </a:ext>
            </a:extLst>
          </p:cNvPr>
          <p:cNvSpPr/>
          <p:nvPr/>
        </p:nvSpPr>
        <p:spPr>
          <a:xfrm rot="5400000">
            <a:off x="4101740" y="2666664"/>
            <a:ext cx="1309520" cy="1278922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54CC65-BF7A-4997-854C-4EB1AD4F5E7F}"/>
              </a:ext>
            </a:extLst>
          </p:cNvPr>
          <p:cNvSpPr txBox="1"/>
          <p:nvPr/>
        </p:nvSpPr>
        <p:spPr>
          <a:xfrm>
            <a:off x="4344091" y="3007460"/>
            <a:ext cx="6311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MCP6002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335767-3FE3-4805-ACFE-3C1BD12C6401}"/>
              </a:ext>
            </a:extLst>
          </p:cNvPr>
          <p:cNvSpPr txBox="1"/>
          <p:nvPr/>
        </p:nvSpPr>
        <p:spPr>
          <a:xfrm>
            <a:off x="4101953" y="2726990"/>
            <a:ext cx="27481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9296ED-3B2B-4069-8BE2-190FF547FC8C}"/>
              </a:ext>
            </a:extLst>
          </p:cNvPr>
          <p:cNvSpPr txBox="1"/>
          <p:nvPr/>
        </p:nvSpPr>
        <p:spPr>
          <a:xfrm>
            <a:off x="4117039" y="3314887"/>
            <a:ext cx="27481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04AF37-9ED3-4D59-A0B2-9BFE774B58D8}"/>
              </a:ext>
            </a:extLst>
          </p:cNvPr>
          <p:cNvCxnSpPr>
            <a:cxnSpLocks/>
          </p:cNvCxnSpPr>
          <p:nvPr/>
        </p:nvCxnSpPr>
        <p:spPr>
          <a:xfrm>
            <a:off x="3617558" y="3590145"/>
            <a:ext cx="4994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EF11EF-AC30-4A03-AC39-9CED624054CE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5940035" y="3376492"/>
            <a:ext cx="0" cy="12747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F4CAA9-7E0E-4104-8D7B-BA14DEFCBFFA}"/>
              </a:ext>
            </a:extLst>
          </p:cNvPr>
          <p:cNvCxnSpPr>
            <a:cxnSpLocks/>
          </p:cNvCxnSpPr>
          <p:nvPr/>
        </p:nvCxnSpPr>
        <p:spPr>
          <a:xfrm flipV="1">
            <a:off x="4660545" y="3675321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281A73F-1FBC-4D5E-A61A-20120863B2D9}"/>
              </a:ext>
            </a:extLst>
          </p:cNvPr>
          <p:cNvCxnSpPr>
            <a:cxnSpLocks/>
          </p:cNvCxnSpPr>
          <p:nvPr/>
        </p:nvCxnSpPr>
        <p:spPr>
          <a:xfrm flipV="1">
            <a:off x="4668914" y="2650939"/>
            <a:ext cx="0" cy="2968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0E0DE2CD-0B74-400F-8AB7-A931CC212BB4}"/>
              </a:ext>
            </a:extLst>
          </p:cNvPr>
          <p:cNvSpPr/>
          <p:nvPr/>
        </p:nvSpPr>
        <p:spPr>
          <a:xfrm rot="10800000">
            <a:off x="4587619" y="3960708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2D0F013-7CB2-4AED-B6A0-E288C6F2F1A5}"/>
              </a:ext>
            </a:extLst>
          </p:cNvPr>
          <p:cNvSpPr txBox="1"/>
          <p:nvPr/>
        </p:nvSpPr>
        <p:spPr>
          <a:xfrm>
            <a:off x="6602661" y="2755248"/>
            <a:ext cx="9181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</a:t>
            </a:r>
            <a:r>
              <a:rPr lang="en-US" sz="2800" baseline="-25000">
                <a:solidFill>
                  <a:schemeClr val="bg1"/>
                </a:solidFill>
              </a:rPr>
              <a:t>OUT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73A301-DA6F-432A-8D71-B11844DB709C}"/>
              </a:ext>
            </a:extLst>
          </p:cNvPr>
          <p:cNvGrpSpPr/>
          <p:nvPr/>
        </p:nvGrpSpPr>
        <p:grpSpPr>
          <a:xfrm rot="16200000">
            <a:off x="4564825" y="4151786"/>
            <a:ext cx="94268" cy="882305"/>
            <a:chOff x="2159982" y="3622594"/>
            <a:chExt cx="94268" cy="88230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A369847-CA6D-43DB-89FD-3E9CA37247D2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57E6A22-EBC6-40A1-BC3F-E05006465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26CB8C5-1453-4410-AFF9-EB8CEF930CB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3CC850-E469-499E-AA44-DC0399166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2BD1605-79F8-4039-B334-7130D0352150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4248590-3E66-440D-B77C-445BEF32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99B1E5E-D692-41A3-B77B-F4D494FD5B1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15C9EEA-22C0-4F44-AD41-3E4A8485502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FA9BC46-B7C2-4691-BDF6-40BA9A4DBC6A}"/>
              </a:ext>
            </a:extLst>
          </p:cNvPr>
          <p:cNvCxnSpPr>
            <a:cxnSpLocks/>
          </p:cNvCxnSpPr>
          <p:nvPr/>
        </p:nvCxnSpPr>
        <p:spPr>
          <a:xfrm>
            <a:off x="3374546" y="4640727"/>
            <a:ext cx="8537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FA75EB9-015B-4AA4-ACE6-F3CA7A1DC533}"/>
              </a:ext>
            </a:extLst>
          </p:cNvPr>
          <p:cNvCxnSpPr>
            <a:cxnSpLocks/>
          </p:cNvCxnSpPr>
          <p:nvPr/>
        </p:nvCxnSpPr>
        <p:spPr>
          <a:xfrm>
            <a:off x="5041327" y="4640072"/>
            <a:ext cx="91723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2E0C954-A8E2-4512-9F96-A2F8915651CC}"/>
              </a:ext>
            </a:extLst>
          </p:cNvPr>
          <p:cNvSpPr txBox="1"/>
          <p:nvPr/>
        </p:nvSpPr>
        <p:spPr>
          <a:xfrm>
            <a:off x="4641533" y="3590297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B708B20-3B0B-405C-A068-066D6E9CD300}"/>
              </a:ext>
            </a:extLst>
          </p:cNvPr>
          <p:cNvSpPr txBox="1"/>
          <p:nvPr/>
        </p:nvSpPr>
        <p:spPr>
          <a:xfrm>
            <a:off x="4391853" y="2518844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D14F1EB-EA25-49DC-AB37-3A3F84FEB900}"/>
              </a:ext>
            </a:extLst>
          </p:cNvPr>
          <p:cNvSpPr txBox="1"/>
          <p:nvPr/>
        </p:nvSpPr>
        <p:spPr>
          <a:xfrm>
            <a:off x="3842905" y="2648250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E4FFB64-C5BD-41B6-A484-FE2A7B49E244}"/>
              </a:ext>
            </a:extLst>
          </p:cNvPr>
          <p:cNvSpPr txBox="1"/>
          <p:nvPr/>
        </p:nvSpPr>
        <p:spPr>
          <a:xfrm>
            <a:off x="3827587" y="3234443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BF2166-EDA3-4B37-BACF-2DB56652D851}"/>
              </a:ext>
            </a:extLst>
          </p:cNvPr>
          <p:cNvSpPr txBox="1"/>
          <p:nvPr/>
        </p:nvSpPr>
        <p:spPr>
          <a:xfrm>
            <a:off x="5298826" y="2925569"/>
            <a:ext cx="3093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744DF7A-D251-4124-95A6-5B71FE592F48}"/>
              </a:ext>
            </a:extLst>
          </p:cNvPr>
          <p:cNvSpPr txBox="1"/>
          <p:nvPr/>
        </p:nvSpPr>
        <p:spPr>
          <a:xfrm>
            <a:off x="4369945" y="4659598"/>
            <a:ext cx="6402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464EE0-E89F-480E-B794-958C789AC770}"/>
              </a:ext>
            </a:extLst>
          </p:cNvPr>
          <p:cNvSpPr txBox="1"/>
          <p:nvPr/>
        </p:nvSpPr>
        <p:spPr>
          <a:xfrm>
            <a:off x="1347522" y="2449058"/>
            <a:ext cx="7952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</a:t>
            </a:r>
            <a:r>
              <a:rPr lang="en-US" sz="2800" baseline="-25000">
                <a:solidFill>
                  <a:schemeClr val="bg1"/>
                </a:solidFill>
              </a:rPr>
              <a:t>IN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39B339C-83B4-4FE5-80AF-E86E0FAB8A04}"/>
              </a:ext>
            </a:extLst>
          </p:cNvPr>
          <p:cNvGrpSpPr/>
          <p:nvPr/>
        </p:nvGrpSpPr>
        <p:grpSpPr>
          <a:xfrm rot="16200000">
            <a:off x="2916615" y="4149654"/>
            <a:ext cx="94268" cy="882305"/>
            <a:chOff x="2159982" y="3622594"/>
            <a:chExt cx="94268" cy="882305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52E9DC-9340-4841-99F2-2EEF58D9498C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CA22375-36F0-48DF-BF9B-9F88208B8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19687B8-2801-424C-BE1B-8A6B8C53FC76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93F3122-BAF3-4A81-AF30-53117DFC7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CA8110B-215E-4963-883F-F50742ACCDF2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C7D0B81-0E6A-43D2-BBDC-2243DB1FB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AAA89E2-6FB9-4447-BC9C-04870C30315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ABBE590-8855-4EAC-9084-B35963B4AE4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AD322D75-726F-44F4-BB75-38BF8203267B}"/>
              </a:ext>
            </a:extLst>
          </p:cNvPr>
          <p:cNvSpPr/>
          <p:nvPr/>
        </p:nvSpPr>
        <p:spPr>
          <a:xfrm>
            <a:off x="3538125" y="4565220"/>
            <a:ext cx="164752" cy="1554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6E11FA63-9672-4EF2-8771-6E16C9BE14A3}"/>
              </a:ext>
            </a:extLst>
          </p:cNvPr>
          <p:cNvSpPr/>
          <p:nvPr/>
        </p:nvSpPr>
        <p:spPr>
          <a:xfrm rot="10800000">
            <a:off x="1972806" y="5262183"/>
            <a:ext cx="145851" cy="127977"/>
          </a:xfrm>
          <a:prstGeom prst="triangle">
            <a:avLst>
              <a:gd name="adj" fmla="val 548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571C98F-FF77-4C44-9EBB-F4D2D91FE40E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2038588" y="4831127"/>
            <a:ext cx="0" cy="431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5EFBCCE-212E-4A6B-BBBB-35B122AD78E2}"/>
              </a:ext>
            </a:extLst>
          </p:cNvPr>
          <p:cNvCxnSpPr>
            <a:cxnSpLocks/>
          </p:cNvCxnSpPr>
          <p:nvPr/>
        </p:nvCxnSpPr>
        <p:spPr>
          <a:xfrm>
            <a:off x="2439894" y="4639440"/>
            <a:ext cx="927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ABD580C-340C-4EDC-8E25-45C9B2FF523A}"/>
              </a:ext>
            </a:extLst>
          </p:cNvPr>
          <p:cNvGrpSpPr/>
          <p:nvPr/>
        </p:nvGrpSpPr>
        <p:grpSpPr>
          <a:xfrm rot="16200000">
            <a:off x="2914557" y="4555369"/>
            <a:ext cx="94268" cy="882305"/>
            <a:chOff x="2159982" y="3622594"/>
            <a:chExt cx="94268" cy="882305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FF0E5AB-79A9-4EF5-9293-32CD208815C8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F5D7D8A-8145-46C5-84AE-9367D4BC3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D32D925-D211-45A7-8663-E58BA32356C0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D1CC15-61D6-4302-8C74-DE848D092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59BF287-57FE-4016-A4C5-11CB00D41D19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741FC7C-1FA6-44D8-9DC9-6EA062950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6C40D37-347D-419D-B332-3F5AC737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3BB1036-E26D-49D4-8803-AFF20EDAC29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1ECBF6E-8E03-4D69-A3C9-DF8F6CF2BB40}"/>
              </a:ext>
            </a:extLst>
          </p:cNvPr>
          <p:cNvCxnSpPr>
            <a:cxnSpLocks/>
          </p:cNvCxnSpPr>
          <p:nvPr/>
        </p:nvCxnSpPr>
        <p:spPr>
          <a:xfrm>
            <a:off x="3410301" y="5043656"/>
            <a:ext cx="2319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B797665-86AB-4705-8B75-2B1A654E3B2E}"/>
              </a:ext>
            </a:extLst>
          </p:cNvPr>
          <p:cNvCxnSpPr>
            <a:cxnSpLocks/>
          </p:cNvCxnSpPr>
          <p:nvPr/>
        </p:nvCxnSpPr>
        <p:spPr>
          <a:xfrm>
            <a:off x="2453503" y="5043656"/>
            <a:ext cx="927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2A26BAA-F05B-49F4-BC88-E3AC706804A0}"/>
              </a:ext>
            </a:extLst>
          </p:cNvPr>
          <p:cNvSpPr txBox="1"/>
          <p:nvPr/>
        </p:nvSpPr>
        <p:spPr>
          <a:xfrm>
            <a:off x="2703343" y="4017344"/>
            <a:ext cx="5805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84C36B2-80F8-47AB-99B1-55C65B6E6AEE}"/>
              </a:ext>
            </a:extLst>
          </p:cNvPr>
          <p:cNvSpPr txBox="1"/>
          <p:nvPr/>
        </p:nvSpPr>
        <p:spPr>
          <a:xfrm>
            <a:off x="2723492" y="4988274"/>
            <a:ext cx="5805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</a:t>
            </a:r>
            <a:r>
              <a:rPr lang="en-US" sz="2800" baseline="-2500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F3BD04B-2E54-4F52-B491-D197B540D74C}"/>
              </a:ext>
            </a:extLst>
          </p:cNvPr>
          <p:cNvCxnSpPr>
            <a:cxnSpLocks/>
          </p:cNvCxnSpPr>
          <p:nvPr/>
        </p:nvCxnSpPr>
        <p:spPr>
          <a:xfrm flipV="1">
            <a:off x="2446042" y="4618599"/>
            <a:ext cx="0" cy="4250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FB4E8BEE-4803-409C-ACA2-73A6DAB4C618}"/>
              </a:ext>
            </a:extLst>
          </p:cNvPr>
          <p:cNvCxnSpPr>
            <a:cxnSpLocks/>
          </p:cNvCxnSpPr>
          <p:nvPr/>
        </p:nvCxnSpPr>
        <p:spPr>
          <a:xfrm>
            <a:off x="2038588" y="4831127"/>
            <a:ext cx="4149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4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More Hints and Tips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EBAD0-D1A4-4A86-AC16-A62FB11A7F83}"/>
              </a:ext>
            </a:extLst>
          </p:cNvPr>
          <p:cNvSpPr txBox="1"/>
          <p:nvPr/>
        </p:nvSpPr>
        <p:spPr>
          <a:xfrm>
            <a:off x="665892" y="1415923"/>
            <a:ext cx="7730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Power Supplies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Watch power supply polarity!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Connect the two power rails to each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Add a large (10F) bypass where power comes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Add 0.1µF bypass to each rail, near supply pins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Trim component leads so they don’t short into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Dupont wires make cheap, long jumpers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Drop an LED and resistor on the board to use as a logic 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74D90-A9F5-42CF-A809-E3054AD1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8144"/>
          <a:stretch/>
        </p:blipFill>
        <p:spPr>
          <a:xfrm>
            <a:off x="3473898" y="4776455"/>
            <a:ext cx="2602538" cy="185867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A20C455-9500-406B-8F9C-0839E25FA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7" t="23508" b="10724"/>
          <a:stretch/>
        </p:blipFill>
        <p:spPr bwMode="auto">
          <a:xfrm>
            <a:off x="886961" y="4980866"/>
            <a:ext cx="2267465" cy="15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md to dip adapter">
            <a:extLst>
              <a:ext uri="{FF2B5EF4-FFF2-40B4-BE49-F238E27FC236}">
                <a16:creationId xmlns:a16="http://schemas.microsoft.com/office/drawing/2014/main" id="{1409CF61-001A-40EA-8C80-5A97556A5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2" t="52439" r="1665" b="4366"/>
          <a:stretch/>
        </p:blipFill>
        <p:spPr bwMode="auto">
          <a:xfrm>
            <a:off x="6635579" y="4940536"/>
            <a:ext cx="1563129" cy="14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45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CD46D3-5D4E-48DB-9702-9FC6B751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72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Drawn from logical/signal flow point of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</a:t>
            </a:fld>
            <a:endParaRPr lang="en-US"/>
          </a:p>
        </p:txBody>
      </p:sp>
      <p:pic>
        <p:nvPicPr>
          <p:cNvPr id="31" name="Picture 2" descr="Build a Great Sounding Audio Amplifier (with Bass Boost) from the LM386 - Minimal Amplifier Schematic">
            <a:extLst>
              <a:ext uri="{FF2B5EF4-FFF2-40B4-BE49-F238E27FC236}">
                <a16:creationId xmlns:a16="http://schemas.microsoft.com/office/drawing/2014/main" id="{C56721A8-56B7-40E8-B2CD-62CE0149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5" y="1894068"/>
            <a:ext cx="7675889" cy="39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Power Supply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2" descr="l200-based-adjustable-power-supply-2">
            <a:extLst>
              <a:ext uri="{FF2B5EF4-FFF2-40B4-BE49-F238E27FC236}">
                <a16:creationId xmlns:a16="http://schemas.microsoft.com/office/drawing/2014/main" id="{4400F188-7D41-4458-AB5F-A8F7AB9C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49" y="2221108"/>
            <a:ext cx="8523701" cy="261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8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6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Schematic Usually has a BOM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689CE-1C56-4541-A353-A2A5A349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61" y="1507524"/>
            <a:ext cx="3440431" cy="214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B16C2-8B58-43D6-8637-A1759801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31" y="1507522"/>
            <a:ext cx="3367507" cy="2142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D70A1-8308-4076-BAFC-A22562D78DCC}"/>
              </a:ext>
            </a:extLst>
          </p:cNvPr>
          <p:cNvSpPr txBox="1"/>
          <p:nvPr/>
        </p:nvSpPr>
        <p:spPr>
          <a:xfrm>
            <a:off x="73102" y="6496628"/>
            <a:ext cx="764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Source: https://www.build-electronic-circuits.com/build-blinking-light-circuit/</a:t>
            </a:r>
          </a:p>
        </p:txBody>
      </p:sp>
      <p:sp>
        <p:nvSpPr>
          <p:cNvPr id="9" name="Arrow: Left-Right-Up 8">
            <a:extLst>
              <a:ext uri="{FF2B5EF4-FFF2-40B4-BE49-F238E27FC236}">
                <a16:creationId xmlns:a16="http://schemas.microsoft.com/office/drawing/2014/main" id="{5709DC3E-633A-4CE2-AC8F-AD8A984D0860}"/>
              </a:ext>
            </a:extLst>
          </p:cNvPr>
          <p:cNvSpPr/>
          <p:nvPr/>
        </p:nvSpPr>
        <p:spPr>
          <a:xfrm rot="10800000">
            <a:off x="3926357" y="2397210"/>
            <a:ext cx="1377778" cy="1822621"/>
          </a:xfrm>
          <a:prstGeom prst="leftRigh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pile of electronics components">
            <a:extLst>
              <a:ext uri="{FF2B5EF4-FFF2-40B4-BE49-F238E27FC236}">
                <a16:creationId xmlns:a16="http://schemas.microsoft.com/office/drawing/2014/main" id="{628DA122-1749-42AF-B69F-413048D5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686" y="4236149"/>
            <a:ext cx="3440431" cy="222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73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Typical Schematic/BOM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73D68-4195-4A60-B82A-F2E26A8B4B85}"/>
              </a:ext>
            </a:extLst>
          </p:cNvPr>
          <p:cNvSpPr txBox="1"/>
          <p:nvPr/>
        </p:nvSpPr>
        <p:spPr>
          <a:xfrm>
            <a:off x="73102" y="6496628"/>
            <a:ext cx="764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Source: https://www.electronicshub.org/updown-fading-led-lights/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E8581-D7BC-4540-8C4C-0187CF5A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67" y="1355749"/>
            <a:ext cx="5029175" cy="5002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0F2A3-63BB-4BAB-945D-B960AF602F60}"/>
              </a:ext>
            </a:extLst>
          </p:cNvPr>
          <p:cNvSpPr txBox="1"/>
          <p:nvPr/>
        </p:nvSpPr>
        <p:spPr>
          <a:xfrm>
            <a:off x="5996116" y="2306004"/>
            <a:ext cx="2607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40V? 6V would be fine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A41C9-8A70-4CEA-906F-8F52787C49E8}"/>
              </a:ext>
            </a:extLst>
          </p:cNvPr>
          <p:cNvSpPr txBox="1"/>
          <p:nvPr/>
        </p:nvSpPr>
        <p:spPr>
          <a:xfrm>
            <a:off x="5915797" y="4491610"/>
            <a:ext cx="268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What kind of switch?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DE513-5FF0-4F94-9B98-328219225D06}"/>
              </a:ext>
            </a:extLst>
          </p:cNvPr>
          <p:cNvSpPr txBox="1"/>
          <p:nvPr/>
        </p:nvSpPr>
        <p:spPr>
          <a:xfrm>
            <a:off x="6091195" y="3451591"/>
            <a:ext cx="287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Resistor power rating?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B6932-329B-4FB1-BF4E-A48B60064ADF}"/>
              </a:ext>
            </a:extLst>
          </p:cNvPr>
          <p:cNvSpPr txBox="1"/>
          <p:nvPr/>
        </p:nvSpPr>
        <p:spPr>
          <a:xfrm>
            <a:off x="6434134" y="5436982"/>
            <a:ext cx="2567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Power supply current?</a:t>
            </a:r>
          </a:p>
          <a:p>
            <a:r>
              <a:rPr lang="en-US" sz="2000">
                <a:solidFill>
                  <a:schemeClr val="bg1"/>
                </a:solidFill>
              </a:rPr>
              <a:t>Wall wart?</a:t>
            </a:r>
          </a:p>
          <a:p>
            <a:r>
              <a:rPr lang="en-US" sz="2000">
                <a:solidFill>
                  <a:schemeClr val="bg1"/>
                </a:solidFill>
              </a:rPr>
              <a:t>Lab supply?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2FD6F-C012-4582-AD5C-7979EDBA22A5}"/>
              </a:ext>
            </a:extLst>
          </p:cNvPr>
          <p:cNvCxnSpPr>
            <a:stCxn id="8" idx="1"/>
          </p:cNvCxnSpPr>
          <p:nvPr/>
        </p:nvCxnSpPr>
        <p:spPr>
          <a:xfrm flipH="1">
            <a:off x="3895482" y="2506059"/>
            <a:ext cx="2100634" cy="471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CE3EE-B8AD-4555-886F-1D86EA377E75}"/>
              </a:ext>
            </a:extLst>
          </p:cNvPr>
          <p:cNvCxnSpPr>
            <a:cxnSpLocks/>
          </p:cNvCxnSpPr>
          <p:nvPr/>
        </p:nvCxnSpPr>
        <p:spPr>
          <a:xfrm flipH="1">
            <a:off x="1834978" y="3644063"/>
            <a:ext cx="4301360" cy="847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A937A-6690-458E-988C-71D77E9A337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58531" y="4691665"/>
            <a:ext cx="3057266" cy="998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37E779-8E7D-41AE-A5CF-9745F9569B1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183028" y="5944814"/>
            <a:ext cx="4251106" cy="90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F37A8B-D6F5-46F2-9303-51746A62E467}"/>
              </a:ext>
            </a:extLst>
          </p:cNvPr>
          <p:cNvSpPr txBox="1"/>
          <p:nvPr/>
        </p:nvSpPr>
        <p:spPr>
          <a:xfrm>
            <a:off x="6026068" y="3981414"/>
            <a:ext cx="2687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What kind of LED?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F9643-CAE8-433B-85EA-5081EC9F990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537182" y="4181469"/>
            <a:ext cx="4488886" cy="13512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17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6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Practicality of Breadboarding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689CE-1C56-4541-A353-A2A5A349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61" y="1507524"/>
            <a:ext cx="3440431" cy="2142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B16C2-8B58-43D6-8637-A1759801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31" y="1507522"/>
            <a:ext cx="3367507" cy="2142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D70A1-8308-4076-BAFC-A22562D78DCC}"/>
              </a:ext>
            </a:extLst>
          </p:cNvPr>
          <p:cNvSpPr txBox="1"/>
          <p:nvPr/>
        </p:nvSpPr>
        <p:spPr>
          <a:xfrm>
            <a:off x="73102" y="6496628"/>
            <a:ext cx="764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Source: https://www.build-electronic-circuits.com/build-blinking-light-circuit/</a:t>
            </a:r>
          </a:p>
        </p:txBody>
      </p:sp>
      <p:sp>
        <p:nvSpPr>
          <p:cNvPr id="9" name="Arrow: Left-Right-Up 8">
            <a:extLst>
              <a:ext uri="{FF2B5EF4-FFF2-40B4-BE49-F238E27FC236}">
                <a16:creationId xmlns:a16="http://schemas.microsoft.com/office/drawing/2014/main" id="{5709DC3E-633A-4CE2-AC8F-AD8A984D0860}"/>
              </a:ext>
            </a:extLst>
          </p:cNvPr>
          <p:cNvSpPr/>
          <p:nvPr/>
        </p:nvSpPr>
        <p:spPr>
          <a:xfrm rot="10800000">
            <a:off x="3883111" y="2397208"/>
            <a:ext cx="1409599" cy="1822621"/>
          </a:xfrm>
          <a:prstGeom prst="leftRigh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cartoon brain">
            <a:extLst>
              <a:ext uri="{FF2B5EF4-FFF2-40B4-BE49-F238E27FC236}">
                <a16:creationId xmlns:a16="http://schemas.microsoft.com/office/drawing/2014/main" id="{B70C68DE-2C7C-4B59-8D9E-6812EC24A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67755" y="4300150"/>
            <a:ext cx="2587289" cy="152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ircuit prototype breadboard">
            <a:extLst>
              <a:ext uri="{FF2B5EF4-FFF2-40B4-BE49-F238E27FC236}">
                <a16:creationId xmlns:a16="http://schemas.microsoft.com/office/drawing/2014/main" id="{F67A90D2-0F4E-4C07-9E68-510E123B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53" y="4119123"/>
            <a:ext cx="2918105" cy="194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FD6984B-353A-4AF2-AACB-F0AB096B5C82}"/>
              </a:ext>
            </a:extLst>
          </p:cNvPr>
          <p:cNvSpPr/>
          <p:nvPr/>
        </p:nvSpPr>
        <p:spPr>
          <a:xfrm>
            <a:off x="4872562" y="4806778"/>
            <a:ext cx="1021609" cy="5437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8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31092"/>
            <a:ext cx="8294473" cy="850036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Resistors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81D18-16E8-4B93-A0C0-7D5FFCBB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20" y="1227606"/>
            <a:ext cx="3788687" cy="2162752"/>
          </a:xfrm>
          <a:prstGeom prst="rect">
            <a:avLst/>
          </a:prstGeom>
        </p:spPr>
      </p:pic>
      <p:pic>
        <p:nvPicPr>
          <p:cNvPr id="4098" name="Picture 2" descr="Image result for types of  resistors">
            <a:extLst>
              <a:ext uri="{FF2B5EF4-FFF2-40B4-BE49-F238E27FC236}">
                <a16:creationId xmlns:a16="http://schemas.microsoft.com/office/drawing/2014/main" id="{FD1A135D-9ECC-4B29-9151-773963D1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81" y="3616300"/>
            <a:ext cx="1658670" cy="10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ower resistors">
            <a:extLst>
              <a:ext uri="{FF2B5EF4-FFF2-40B4-BE49-F238E27FC236}">
                <a16:creationId xmlns:a16="http://schemas.microsoft.com/office/drawing/2014/main" id="{A208F528-BFD5-4B60-ADD2-7E5E680A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4" y="4899718"/>
            <a:ext cx="1829101" cy="12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ceramic resistor">
            <a:extLst>
              <a:ext uri="{FF2B5EF4-FFF2-40B4-BE49-F238E27FC236}">
                <a16:creationId xmlns:a16="http://schemas.microsoft.com/office/drawing/2014/main" id="{B9F5B373-B0EC-4127-BC6B-787B7AAC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07" y="4375256"/>
            <a:ext cx="1658670" cy="16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otentiometer">
            <a:extLst>
              <a:ext uri="{FF2B5EF4-FFF2-40B4-BE49-F238E27FC236}">
                <a16:creationId xmlns:a16="http://schemas.microsoft.com/office/drawing/2014/main" id="{00A3A482-ABD2-4EB0-AF27-E8AF1C259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362" y="5032418"/>
            <a:ext cx="1098657" cy="111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lide Potentiometer with Knob - 75mm Long - 10KÎ©">
            <a:extLst>
              <a:ext uri="{FF2B5EF4-FFF2-40B4-BE49-F238E27FC236}">
                <a16:creationId xmlns:a16="http://schemas.microsoft.com/office/drawing/2014/main" id="{EA4F6146-6DDE-4D99-8836-A1EDAD44E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7961" y="5315474"/>
            <a:ext cx="1482811" cy="10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Bourns 3296W-1-103LF">
            <a:extLst>
              <a:ext uri="{FF2B5EF4-FFF2-40B4-BE49-F238E27FC236}">
                <a16:creationId xmlns:a16="http://schemas.microsoft.com/office/drawing/2014/main" id="{DD659667-B38A-4CD6-9363-0684DDEBB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25" y="5007074"/>
            <a:ext cx="1040248" cy="10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3F782-0C91-4E1B-B772-6DA230004DBF}"/>
              </a:ext>
            </a:extLst>
          </p:cNvPr>
          <p:cNvSpPr/>
          <p:nvPr/>
        </p:nvSpPr>
        <p:spPr>
          <a:xfrm>
            <a:off x="365170" y="3497708"/>
            <a:ext cx="3768811" cy="28667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143B53-3DA5-407F-879A-E42BA569089A}"/>
              </a:ext>
            </a:extLst>
          </p:cNvPr>
          <p:cNvSpPr txBox="1"/>
          <p:nvPr/>
        </p:nvSpPr>
        <p:spPr>
          <a:xfrm>
            <a:off x="2449718" y="3557165"/>
            <a:ext cx="1603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Fixed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6144A-9017-41C7-91CF-A93D9667DBB0}"/>
              </a:ext>
            </a:extLst>
          </p:cNvPr>
          <p:cNvSpPr/>
          <p:nvPr/>
        </p:nvSpPr>
        <p:spPr>
          <a:xfrm>
            <a:off x="4877587" y="4386872"/>
            <a:ext cx="3768811" cy="216275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E35A89-77CC-46E4-A2BB-EB9E8A17A517}"/>
              </a:ext>
            </a:extLst>
          </p:cNvPr>
          <p:cNvSpPr txBox="1"/>
          <p:nvPr/>
        </p:nvSpPr>
        <p:spPr>
          <a:xfrm>
            <a:off x="5118783" y="4403591"/>
            <a:ext cx="330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Variable/Potentiometer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4B3BBC-B4D3-4C69-91E9-7B4EB92A8EBF}"/>
              </a:ext>
            </a:extLst>
          </p:cNvPr>
          <p:cNvSpPr txBox="1"/>
          <p:nvPr/>
        </p:nvSpPr>
        <p:spPr>
          <a:xfrm>
            <a:off x="191530" y="1893483"/>
            <a:ext cx="175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2">
                    <a:lumMod val="20000"/>
                    <a:lumOff val="80000"/>
                  </a:schemeClr>
                </a:solidFill>
              </a:rPr>
              <a:t>If not otherwise specified,</a:t>
            </a:r>
          </a:p>
          <a:p>
            <a:pPr algn="ctr"/>
            <a:r>
              <a:rPr lang="en-US" sz="1600" u="sng">
                <a:solidFill>
                  <a:schemeClr val="tx2">
                    <a:lumMod val="20000"/>
                    <a:lumOff val="80000"/>
                  </a:schemeClr>
                </a:solidFill>
              </a:rPr>
              <a:t>&gt;</a:t>
            </a:r>
            <a:r>
              <a:rPr lang="en-US" sz="1600">
                <a:solidFill>
                  <a:schemeClr val="tx2">
                    <a:lumMod val="20000"/>
                    <a:lumOff val="80000"/>
                  </a:schemeClr>
                </a:solidFill>
              </a:rPr>
              <a:t> 1/8W of these 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7F6E92-2C7B-4201-B541-FB5748BEB8D8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8860" y="2970701"/>
            <a:ext cx="266156" cy="602353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6" name="Picture 20" descr="Image result for resistor color codes">
            <a:extLst>
              <a:ext uri="{FF2B5EF4-FFF2-40B4-BE49-F238E27FC236}">
                <a16:creationId xmlns:a16="http://schemas.microsoft.com/office/drawing/2014/main" id="{BCB5C405-A436-441B-9E32-02B64034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569" y="1319793"/>
            <a:ext cx="3001280" cy="289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4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401597"/>
            <a:ext cx="8294473" cy="549787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Capacitors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63B17-6C7A-45C2-BC7E-8BBFBB9D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41" y="1356273"/>
            <a:ext cx="3297450" cy="22755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52ACCE-6A1C-454A-9E2E-1CE6CCC85750}"/>
              </a:ext>
            </a:extLst>
          </p:cNvPr>
          <p:cNvSpPr txBox="1"/>
          <p:nvPr/>
        </p:nvSpPr>
        <p:spPr>
          <a:xfrm>
            <a:off x="4273361" y="1523408"/>
            <a:ext cx="4484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Polarity: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Stripe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Lead Length (short is negative)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Other marking</a:t>
            </a:r>
          </a:p>
        </p:txBody>
      </p:sp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66D26CDD-DB5C-4812-8C3D-534C49EE3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213" y="3944837"/>
            <a:ext cx="3873300" cy="239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apacitor polarity load length">
            <a:extLst>
              <a:ext uri="{FF2B5EF4-FFF2-40B4-BE49-F238E27FC236}">
                <a16:creationId xmlns:a16="http://schemas.microsoft.com/office/drawing/2014/main" id="{495009D1-4E16-4DFD-8056-D7E5AA3B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28" y="4043310"/>
            <a:ext cx="3691259" cy="206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6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Schematics to Breadboards</vt:lpstr>
      <vt:lpstr>What’s a Schematic?</vt:lpstr>
      <vt:lpstr>Drawn from logical/signal flow point of view</vt:lpstr>
      <vt:lpstr>Power Supply</vt:lpstr>
      <vt:lpstr>Schematic Usually has a BOM</vt:lpstr>
      <vt:lpstr>Typical Schematic/BOM Issues</vt:lpstr>
      <vt:lpstr>Practicality of Breadboarding</vt:lpstr>
      <vt:lpstr>Resistors</vt:lpstr>
      <vt:lpstr>Capacitors</vt:lpstr>
      <vt:lpstr>Diodes (Always Polarized)</vt:lpstr>
      <vt:lpstr>ICs (Always Polarized)</vt:lpstr>
      <vt:lpstr>Other Common Schematic Symbols</vt:lpstr>
      <vt:lpstr>What’s a Schematic ISN’T: Physical Implementation</vt:lpstr>
      <vt:lpstr>Prototyping Techniques</vt:lpstr>
      <vt:lpstr>Using a Solderless Breadboard</vt:lpstr>
      <vt:lpstr>Things You Need for Breadboarding</vt:lpstr>
      <vt:lpstr>Let’s Build a Circuit</vt:lpstr>
      <vt:lpstr>Let’s Build a Circuit</vt:lpstr>
      <vt:lpstr>Build an Oscillating Blinker</vt:lpstr>
      <vt:lpstr>Set Up Power Supply Rails</vt:lpstr>
      <vt:lpstr>Build an Oscillating Blinker</vt:lpstr>
      <vt:lpstr>Build a x3 Amplifier</vt:lpstr>
      <vt:lpstr>More Hints and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Supplies 101</dc:title>
  <dc:creator>Ray Crampton</dc:creator>
  <cp:revision>1</cp:revision>
  <cp:lastPrinted>2018-02-02T21:51:43Z</cp:lastPrinted>
  <dcterms:created xsi:type="dcterms:W3CDTF">2017-12-03T23:27:36Z</dcterms:created>
  <dcterms:modified xsi:type="dcterms:W3CDTF">2019-09-14T12:45:06Z</dcterms:modified>
</cp:coreProperties>
</file>